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516" r:id="rId3"/>
    <p:sldId id="515" r:id="rId4"/>
    <p:sldId id="583" r:id="rId5"/>
    <p:sldId id="259" r:id="rId6"/>
    <p:sldId id="383" r:id="rId7"/>
    <p:sldId id="400" r:id="rId8"/>
    <p:sldId id="444" r:id="rId9"/>
    <p:sldId id="533" r:id="rId10"/>
    <p:sldId id="534" r:id="rId11"/>
    <p:sldId id="443" r:id="rId12"/>
    <p:sldId id="441" r:id="rId13"/>
    <p:sldId id="442" r:id="rId14"/>
    <p:sldId id="379" r:id="rId15"/>
    <p:sldId id="380" r:id="rId16"/>
    <p:sldId id="388" r:id="rId17"/>
    <p:sldId id="390" r:id="rId18"/>
    <p:sldId id="374" r:id="rId19"/>
    <p:sldId id="409" r:id="rId20"/>
    <p:sldId id="397" r:id="rId21"/>
    <p:sldId id="375" r:id="rId22"/>
    <p:sldId id="389" r:id="rId23"/>
    <p:sldId id="384" r:id="rId24"/>
    <p:sldId id="536" r:id="rId25"/>
    <p:sldId id="387" r:id="rId26"/>
    <p:sldId id="538" r:id="rId27"/>
    <p:sldId id="537" r:id="rId28"/>
    <p:sldId id="539" r:id="rId29"/>
    <p:sldId id="392" r:id="rId30"/>
    <p:sldId id="579" r:id="rId31"/>
    <p:sldId id="445" r:id="rId32"/>
    <p:sldId id="393" r:id="rId33"/>
    <p:sldId id="540" r:id="rId34"/>
    <p:sldId id="541" r:id="rId35"/>
    <p:sldId id="403" r:id="rId36"/>
    <p:sldId id="404" r:id="rId37"/>
    <p:sldId id="405" r:id="rId38"/>
    <p:sldId id="406" r:id="rId39"/>
    <p:sldId id="413" r:id="rId40"/>
    <p:sldId id="411" r:id="rId41"/>
    <p:sldId id="407" r:id="rId42"/>
    <p:sldId id="542" r:id="rId43"/>
    <p:sldId id="408" r:id="rId44"/>
    <p:sldId id="410" r:id="rId45"/>
    <p:sldId id="394" r:id="rId46"/>
    <p:sldId id="326" r:id="rId47"/>
    <p:sldId id="434" r:id="rId48"/>
    <p:sldId id="396" r:id="rId49"/>
    <p:sldId id="327" r:id="rId50"/>
    <p:sldId id="398" r:id="rId51"/>
    <p:sldId id="399" r:id="rId52"/>
    <p:sldId id="414" r:id="rId53"/>
    <p:sldId id="580" r:id="rId54"/>
    <p:sldId id="543" r:id="rId55"/>
    <p:sldId id="581" r:id="rId56"/>
    <p:sldId id="518" r:id="rId57"/>
    <p:sldId id="401" r:id="rId58"/>
    <p:sldId id="402" r:id="rId59"/>
    <p:sldId id="522" r:id="rId60"/>
    <p:sldId id="523" r:id="rId61"/>
    <p:sldId id="527" r:id="rId62"/>
    <p:sldId id="524" r:id="rId63"/>
    <p:sldId id="525" r:id="rId64"/>
    <p:sldId id="545" r:id="rId65"/>
    <p:sldId id="544" r:id="rId66"/>
    <p:sldId id="546" r:id="rId67"/>
    <p:sldId id="547" r:id="rId68"/>
    <p:sldId id="528" r:id="rId69"/>
    <p:sldId id="548" r:id="rId70"/>
    <p:sldId id="593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08EDD64-1E0D-3D41-A37F-9D4DEC906F49}">
          <p14:sldIdLst>
            <p14:sldId id="256"/>
            <p14:sldId id="516"/>
            <p14:sldId id="515"/>
            <p14:sldId id="583"/>
            <p14:sldId id="259"/>
            <p14:sldId id="383"/>
            <p14:sldId id="400"/>
            <p14:sldId id="444"/>
            <p14:sldId id="533"/>
            <p14:sldId id="534"/>
            <p14:sldId id="443"/>
            <p14:sldId id="441"/>
            <p14:sldId id="442"/>
          </p14:sldIdLst>
        </p14:section>
        <p14:section name="Untitled Section" id="{10897E8D-2081-3848-982C-62B456E1EDB8}">
          <p14:sldIdLst>
            <p14:sldId id="379"/>
            <p14:sldId id="380"/>
            <p14:sldId id="388"/>
            <p14:sldId id="390"/>
            <p14:sldId id="374"/>
            <p14:sldId id="409"/>
            <p14:sldId id="397"/>
            <p14:sldId id="375"/>
            <p14:sldId id="389"/>
            <p14:sldId id="384"/>
            <p14:sldId id="536"/>
            <p14:sldId id="387"/>
            <p14:sldId id="538"/>
            <p14:sldId id="537"/>
            <p14:sldId id="539"/>
            <p14:sldId id="392"/>
            <p14:sldId id="579"/>
            <p14:sldId id="445"/>
            <p14:sldId id="393"/>
            <p14:sldId id="540"/>
            <p14:sldId id="541"/>
            <p14:sldId id="403"/>
            <p14:sldId id="404"/>
            <p14:sldId id="405"/>
            <p14:sldId id="406"/>
            <p14:sldId id="413"/>
            <p14:sldId id="411"/>
            <p14:sldId id="407"/>
            <p14:sldId id="542"/>
            <p14:sldId id="408"/>
            <p14:sldId id="410"/>
            <p14:sldId id="394"/>
            <p14:sldId id="326"/>
            <p14:sldId id="434"/>
            <p14:sldId id="396"/>
            <p14:sldId id="327"/>
            <p14:sldId id="398"/>
            <p14:sldId id="399"/>
            <p14:sldId id="414"/>
            <p14:sldId id="580"/>
            <p14:sldId id="543"/>
            <p14:sldId id="581"/>
            <p14:sldId id="518"/>
            <p14:sldId id="401"/>
            <p14:sldId id="402"/>
            <p14:sldId id="522"/>
            <p14:sldId id="523"/>
            <p14:sldId id="527"/>
            <p14:sldId id="524"/>
            <p14:sldId id="525"/>
            <p14:sldId id="545"/>
            <p14:sldId id="544"/>
            <p14:sldId id="546"/>
            <p14:sldId id="547"/>
            <p14:sldId id="528"/>
            <p14:sldId id="548"/>
            <p14:sldId id="5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napToObjects="1">
      <p:cViewPr>
        <p:scale>
          <a:sx n="111" d="100"/>
          <a:sy n="111" d="100"/>
        </p:scale>
        <p:origin x="-15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11992-FF4B-3347-8A39-3D974376BEB0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FC032-B64F-CA48-8FDC-B7C40B59A70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1883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871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2475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69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774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528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218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590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79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19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941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516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95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24" y="5963992"/>
            <a:ext cx="550176" cy="604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448396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dirty="0" smtClean="0">
                <a:solidFill>
                  <a:schemeClr val="bg1"/>
                </a:solidFill>
              </a:rPr>
              <a:t>El Fantástico Mundo de los Glaciares</a:t>
            </a:r>
            <a:br>
              <a:rPr lang="es-ES_tradnl" sz="4000" dirty="0" smtClean="0">
                <a:solidFill>
                  <a:schemeClr val="bg1"/>
                </a:solidFill>
              </a:rPr>
            </a:br>
            <a:r>
              <a:rPr lang="es-ES_tradnl" sz="2800" i="1" dirty="0" smtClean="0">
                <a:solidFill>
                  <a:schemeClr val="bg1"/>
                </a:solidFill>
              </a:rPr>
              <a:t>Jorge Daniel Taillant</a:t>
            </a:r>
            <a:br>
              <a:rPr lang="es-ES_tradnl" sz="2800" i="1" dirty="0" smtClean="0">
                <a:solidFill>
                  <a:schemeClr val="bg1"/>
                </a:solidFill>
              </a:rPr>
            </a:br>
            <a:r>
              <a:rPr lang="es-ES_tradnl" sz="2000" i="1" dirty="0" smtClean="0">
                <a:solidFill>
                  <a:schemeClr val="bg1"/>
                </a:solidFill>
              </a:rPr>
              <a:t>11 junio 2014 – PATAGONIA – Buenos Aires Argentina</a:t>
            </a:r>
          </a:p>
          <a:p>
            <a:endParaRPr lang="es-ES_tradnl" sz="2000" dirty="0" smtClean="0">
              <a:solidFill>
                <a:schemeClr val="bg1"/>
              </a:solidFill>
            </a:endParaRPr>
          </a:p>
          <a:p>
            <a:r>
              <a:rPr lang="es-ES_tradnl" sz="2000" dirty="0" smtClean="0">
                <a:solidFill>
                  <a:schemeClr val="bg1"/>
                </a:solidFill>
              </a:rPr>
              <a:t>PARTE I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8323" y="6466884"/>
            <a:ext cx="5925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Glaciar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Pircas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Negras</a:t>
            </a:r>
            <a:r>
              <a:rPr lang="fr-FR" dirty="0" smtClean="0">
                <a:solidFill>
                  <a:srgbClr val="FFFFFF"/>
                </a:solidFill>
              </a:rPr>
              <a:t> – San Juan – 30 21 54 S,  69 48 02" </a:t>
            </a:r>
            <a:r>
              <a:rPr lang="fr-F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45" y="5279068"/>
            <a:ext cx="758591" cy="760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45" y="6234657"/>
            <a:ext cx="1027310" cy="4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0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3524"/>
            <a:ext cx="9144000" cy="631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8883" y="174192"/>
            <a:ext cx="24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74 45 57 S, 108 30 17 </a:t>
            </a:r>
            <a:r>
              <a:rPr lang="tr-T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286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94248" cy="6858000"/>
          </a:xfrm>
        </p:spPr>
      </p:pic>
      <p:sp>
        <p:nvSpPr>
          <p:cNvPr id="5" name="Rectangle 4"/>
          <p:cNvSpPr/>
          <p:nvPr/>
        </p:nvSpPr>
        <p:spPr>
          <a:xfrm>
            <a:off x="4019980" y="89972"/>
            <a:ext cx="5033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 smtClean="0"/>
              <a:t>Thwaites</a:t>
            </a:r>
            <a:r>
              <a:rPr lang="es-ES_tradnl" dirty="0" smtClean="0"/>
              <a:t> Glacier: 73 55 57 S, 108</a:t>
            </a:r>
            <a:r>
              <a:rPr lang="es-ES_tradnl" dirty="0"/>
              <a:t> </a:t>
            </a:r>
            <a:r>
              <a:rPr lang="es-ES_tradnl" dirty="0" smtClean="0"/>
              <a:t>01 38 </a:t>
            </a:r>
            <a:r>
              <a:rPr lang="es-ES_tradnl" dirty="0"/>
              <a:t>W</a:t>
            </a:r>
            <a:r>
              <a:rPr lang="en-US" dirty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3971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PINE Glacier – </a:t>
            </a:r>
            <a:r>
              <a:rPr lang="es-ES_tradnl" i="1" dirty="0" smtClean="0"/>
              <a:t>Desde el Espacio</a:t>
            </a:r>
            <a:endParaRPr lang="es-ES_tradnl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5485308" y="6261912"/>
            <a:ext cx="24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74 33 38 S, 100 40 45 </a:t>
            </a:r>
            <a:r>
              <a:rPr lang="en-US" dirty="0"/>
              <a:t>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349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51879" cy="6858000"/>
          </a:xfrm>
        </p:spPr>
      </p:pic>
      <p:sp>
        <p:nvSpPr>
          <p:cNvPr id="5" name="Rectangle 4"/>
          <p:cNvSpPr/>
          <p:nvPr/>
        </p:nvSpPr>
        <p:spPr>
          <a:xfrm>
            <a:off x="5836965" y="5434691"/>
            <a:ext cx="24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PINE GLACIER</a:t>
            </a:r>
          </a:p>
          <a:p>
            <a:pPr algn="ctr"/>
            <a:r>
              <a:rPr lang="en-US" dirty="0" smtClean="0"/>
              <a:t>74 33 38 S, 100 40 45 </a:t>
            </a:r>
            <a:r>
              <a:rPr lang="en-US" dirty="0"/>
              <a:t>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964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88"/>
            <a:ext cx="8229600" cy="1143000"/>
          </a:xfrm>
        </p:spPr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¿Qué es un Glaciar?</a:t>
            </a:r>
            <a:endParaRPr lang="es-ES_tradnl" dirty="0">
              <a:latin typeface="Chalkboard"/>
              <a:cs typeface="Chalkboar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300"/>
            <a:ext cx="9144000" cy="553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6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700"/>
            <a:ext cx="9144000" cy="657101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262466" y="5069417"/>
            <a:ext cx="4464050" cy="1023438"/>
          </a:xfrm>
        </p:spPr>
        <p:txBody>
          <a:bodyPr/>
          <a:lstStyle/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Perito Moreno</a:t>
            </a:r>
            <a:endParaRPr lang="es-ES_tradnl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60153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"/>
            <a:ext cx="9144000" cy="648123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143250" y="2440025"/>
            <a:ext cx="4910667" cy="3359642"/>
          </a:xfrm>
          <a:custGeom>
            <a:avLst/>
            <a:gdLst>
              <a:gd name="connsiteX0" fmla="*/ 4910667 w 4910667"/>
              <a:gd name="connsiteY0" fmla="*/ 555058 h 3359642"/>
              <a:gd name="connsiteX1" fmla="*/ 4878917 w 4910667"/>
              <a:gd name="connsiteY1" fmla="*/ 502142 h 3359642"/>
              <a:gd name="connsiteX2" fmla="*/ 4826000 w 4910667"/>
              <a:gd name="connsiteY2" fmla="*/ 428058 h 3359642"/>
              <a:gd name="connsiteX3" fmla="*/ 4804833 w 4910667"/>
              <a:gd name="connsiteY3" fmla="*/ 385725 h 3359642"/>
              <a:gd name="connsiteX4" fmla="*/ 4783667 w 4910667"/>
              <a:gd name="connsiteY4" fmla="*/ 311642 h 3359642"/>
              <a:gd name="connsiteX5" fmla="*/ 4709583 w 4910667"/>
              <a:gd name="connsiteY5" fmla="*/ 216392 h 3359642"/>
              <a:gd name="connsiteX6" fmla="*/ 4677833 w 4910667"/>
              <a:gd name="connsiteY6" fmla="*/ 184642 h 3359642"/>
              <a:gd name="connsiteX7" fmla="*/ 4646083 w 4910667"/>
              <a:gd name="connsiteY7" fmla="*/ 174058 h 3359642"/>
              <a:gd name="connsiteX8" fmla="*/ 4635500 w 4910667"/>
              <a:gd name="connsiteY8" fmla="*/ 142308 h 3359642"/>
              <a:gd name="connsiteX9" fmla="*/ 4550833 w 4910667"/>
              <a:gd name="connsiteY9" fmla="*/ 57642 h 3359642"/>
              <a:gd name="connsiteX10" fmla="*/ 4519083 w 4910667"/>
              <a:gd name="connsiteY10" fmla="*/ 25892 h 3359642"/>
              <a:gd name="connsiteX11" fmla="*/ 4318000 w 4910667"/>
              <a:gd name="connsiteY11" fmla="*/ 15308 h 3359642"/>
              <a:gd name="connsiteX12" fmla="*/ 4148667 w 4910667"/>
              <a:gd name="connsiteY12" fmla="*/ 15308 h 3359642"/>
              <a:gd name="connsiteX13" fmla="*/ 4116917 w 4910667"/>
              <a:gd name="connsiteY13" fmla="*/ 25892 h 3359642"/>
              <a:gd name="connsiteX14" fmla="*/ 4011083 w 4910667"/>
              <a:gd name="connsiteY14" fmla="*/ 36475 h 3359642"/>
              <a:gd name="connsiteX15" fmla="*/ 3958167 w 4910667"/>
              <a:gd name="connsiteY15" fmla="*/ 57642 h 3359642"/>
              <a:gd name="connsiteX16" fmla="*/ 3894667 w 4910667"/>
              <a:gd name="connsiteY16" fmla="*/ 78808 h 3359642"/>
              <a:gd name="connsiteX17" fmla="*/ 3820583 w 4910667"/>
              <a:gd name="connsiteY17" fmla="*/ 110558 h 3359642"/>
              <a:gd name="connsiteX18" fmla="*/ 3788833 w 4910667"/>
              <a:gd name="connsiteY18" fmla="*/ 131725 h 3359642"/>
              <a:gd name="connsiteX19" fmla="*/ 3746500 w 4910667"/>
              <a:gd name="connsiteY19" fmla="*/ 142308 h 3359642"/>
              <a:gd name="connsiteX20" fmla="*/ 3481917 w 4910667"/>
              <a:gd name="connsiteY20" fmla="*/ 152892 h 3359642"/>
              <a:gd name="connsiteX21" fmla="*/ 3450167 w 4910667"/>
              <a:gd name="connsiteY21" fmla="*/ 163475 h 3359642"/>
              <a:gd name="connsiteX22" fmla="*/ 3407833 w 4910667"/>
              <a:gd name="connsiteY22" fmla="*/ 226975 h 3359642"/>
              <a:gd name="connsiteX23" fmla="*/ 3344333 w 4910667"/>
              <a:gd name="connsiteY23" fmla="*/ 248142 h 3359642"/>
              <a:gd name="connsiteX24" fmla="*/ 3302000 w 4910667"/>
              <a:gd name="connsiteY24" fmla="*/ 258725 h 3359642"/>
              <a:gd name="connsiteX25" fmla="*/ 3249083 w 4910667"/>
              <a:gd name="connsiteY25" fmla="*/ 279892 h 3359642"/>
              <a:gd name="connsiteX26" fmla="*/ 3206750 w 4910667"/>
              <a:gd name="connsiteY26" fmla="*/ 290475 h 3359642"/>
              <a:gd name="connsiteX27" fmla="*/ 3175000 w 4910667"/>
              <a:gd name="connsiteY27" fmla="*/ 301058 h 3359642"/>
              <a:gd name="connsiteX28" fmla="*/ 3069167 w 4910667"/>
              <a:gd name="connsiteY28" fmla="*/ 343392 h 3359642"/>
              <a:gd name="connsiteX29" fmla="*/ 2995083 w 4910667"/>
              <a:gd name="connsiteY29" fmla="*/ 385725 h 3359642"/>
              <a:gd name="connsiteX30" fmla="*/ 2942167 w 4910667"/>
              <a:gd name="connsiteY30" fmla="*/ 396308 h 3359642"/>
              <a:gd name="connsiteX31" fmla="*/ 2846917 w 4910667"/>
              <a:gd name="connsiteY31" fmla="*/ 417475 h 3359642"/>
              <a:gd name="connsiteX32" fmla="*/ 2783417 w 4910667"/>
              <a:gd name="connsiteY32" fmla="*/ 449225 h 3359642"/>
              <a:gd name="connsiteX33" fmla="*/ 2719917 w 4910667"/>
              <a:gd name="connsiteY33" fmla="*/ 491558 h 3359642"/>
              <a:gd name="connsiteX34" fmla="*/ 2645833 w 4910667"/>
              <a:gd name="connsiteY34" fmla="*/ 512725 h 3359642"/>
              <a:gd name="connsiteX35" fmla="*/ 2582333 w 4910667"/>
              <a:gd name="connsiteY35" fmla="*/ 533892 h 3359642"/>
              <a:gd name="connsiteX36" fmla="*/ 2465917 w 4910667"/>
              <a:gd name="connsiteY36" fmla="*/ 555058 h 3359642"/>
              <a:gd name="connsiteX37" fmla="*/ 2381250 w 4910667"/>
              <a:gd name="connsiteY37" fmla="*/ 565642 h 3359642"/>
              <a:gd name="connsiteX38" fmla="*/ 2307167 w 4910667"/>
              <a:gd name="connsiteY38" fmla="*/ 586808 h 3359642"/>
              <a:gd name="connsiteX39" fmla="*/ 2148417 w 4910667"/>
              <a:gd name="connsiteY39" fmla="*/ 565642 h 3359642"/>
              <a:gd name="connsiteX40" fmla="*/ 2084917 w 4910667"/>
              <a:gd name="connsiteY40" fmla="*/ 544475 h 3359642"/>
              <a:gd name="connsiteX41" fmla="*/ 2042583 w 4910667"/>
              <a:gd name="connsiteY41" fmla="*/ 533892 h 3359642"/>
              <a:gd name="connsiteX42" fmla="*/ 1979083 w 4910667"/>
              <a:gd name="connsiteY42" fmla="*/ 512725 h 3359642"/>
              <a:gd name="connsiteX43" fmla="*/ 1947333 w 4910667"/>
              <a:gd name="connsiteY43" fmla="*/ 502142 h 3359642"/>
              <a:gd name="connsiteX44" fmla="*/ 1915583 w 4910667"/>
              <a:gd name="connsiteY44" fmla="*/ 491558 h 3359642"/>
              <a:gd name="connsiteX45" fmla="*/ 1883833 w 4910667"/>
              <a:gd name="connsiteY45" fmla="*/ 480975 h 3359642"/>
              <a:gd name="connsiteX46" fmla="*/ 1841500 w 4910667"/>
              <a:gd name="connsiteY46" fmla="*/ 459808 h 3359642"/>
              <a:gd name="connsiteX47" fmla="*/ 1799167 w 4910667"/>
              <a:gd name="connsiteY47" fmla="*/ 449225 h 3359642"/>
              <a:gd name="connsiteX48" fmla="*/ 1735667 w 4910667"/>
              <a:gd name="connsiteY48" fmla="*/ 428058 h 3359642"/>
              <a:gd name="connsiteX49" fmla="*/ 1598083 w 4910667"/>
              <a:gd name="connsiteY49" fmla="*/ 406892 h 3359642"/>
              <a:gd name="connsiteX50" fmla="*/ 1471083 w 4910667"/>
              <a:gd name="connsiteY50" fmla="*/ 385725 h 3359642"/>
              <a:gd name="connsiteX51" fmla="*/ 1312333 w 4910667"/>
              <a:gd name="connsiteY51" fmla="*/ 396308 h 3359642"/>
              <a:gd name="connsiteX52" fmla="*/ 1280583 w 4910667"/>
              <a:gd name="connsiteY52" fmla="*/ 406892 h 3359642"/>
              <a:gd name="connsiteX53" fmla="*/ 1238250 w 4910667"/>
              <a:gd name="connsiteY53" fmla="*/ 449225 h 3359642"/>
              <a:gd name="connsiteX54" fmla="*/ 1185333 w 4910667"/>
              <a:gd name="connsiteY54" fmla="*/ 480975 h 3359642"/>
              <a:gd name="connsiteX55" fmla="*/ 1121833 w 4910667"/>
              <a:gd name="connsiteY55" fmla="*/ 523308 h 3359642"/>
              <a:gd name="connsiteX56" fmla="*/ 1058333 w 4910667"/>
              <a:gd name="connsiteY56" fmla="*/ 555058 h 3359642"/>
              <a:gd name="connsiteX57" fmla="*/ 994833 w 4910667"/>
              <a:gd name="connsiteY57" fmla="*/ 576225 h 3359642"/>
              <a:gd name="connsiteX58" fmla="*/ 899583 w 4910667"/>
              <a:gd name="connsiteY58" fmla="*/ 618558 h 3359642"/>
              <a:gd name="connsiteX59" fmla="*/ 772583 w 4910667"/>
              <a:gd name="connsiteY59" fmla="*/ 734975 h 3359642"/>
              <a:gd name="connsiteX60" fmla="*/ 730250 w 4910667"/>
              <a:gd name="connsiteY60" fmla="*/ 777308 h 3359642"/>
              <a:gd name="connsiteX61" fmla="*/ 687917 w 4910667"/>
              <a:gd name="connsiteY61" fmla="*/ 798475 h 3359642"/>
              <a:gd name="connsiteX62" fmla="*/ 666750 w 4910667"/>
              <a:gd name="connsiteY62" fmla="*/ 830225 h 3359642"/>
              <a:gd name="connsiteX63" fmla="*/ 635000 w 4910667"/>
              <a:gd name="connsiteY63" fmla="*/ 851392 h 3359642"/>
              <a:gd name="connsiteX64" fmla="*/ 624417 w 4910667"/>
              <a:gd name="connsiteY64" fmla="*/ 883142 h 3359642"/>
              <a:gd name="connsiteX65" fmla="*/ 603250 w 4910667"/>
              <a:gd name="connsiteY65" fmla="*/ 914892 h 3359642"/>
              <a:gd name="connsiteX66" fmla="*/ 571500 w 4910667"/>
              <a:gd name="connsiteY66" fmla="*/ 988975 h 3359642"/>
              <a:gd name="connsiteX67" fmla="*/ 560917 w 4910667"/>
              <a:gd name="connsiteY67" fmla="*/ 1020725 h 3359642"/>
              <a:gd name="connsiteX68" fmla="*/ 529167 w 4910667"/>
              <a:gd name="connsiteY68" fmla="*/ 1052475 h 3359642"/>
              <a:gd name="connsiteX69" fmla="*/ 486833 w 4910667"/>
              <a:gd name="connsiteY69" fmla="*/ 1126558 h 3359642"/>
              <a:gd name="connsiteX70" fmla="*/ 412750 w 4910667"/>
              <a:gd name="connsiteY70" fmla="*/ 1158308 h 3359642"/>
              <a:gd name="connsiteX71" fmla="*/ 370417 w 4910667"/>
              <a:gd name="connsiteY71" fmla="*/ 1179475 h 3359642"/>
              <a:gd name="connsiteX72" fmla="*/ 317500 w 4910667"/>
              <a:gd name="connsiteY72" fmla="*/ 1200642 h 3359642"/>
              <a:gd name="connsiteX73" fmla="*/ 211667 w 4910667"/>
              <a:gd name="connsiteY73" fmla="*/ 1253558 h 3359642"/>
              <a:gd name="connsiteX74" fmla="*/ 179917 w 4910667"/>
              <a:gd name="connsiteY74" fmla="*/ 1264142 h 3359642"/>
              <a:gd name="connsiteX75" fmla="*/ 95250 w 4910667"/>
              <a:gd name="connsiteY75" fmla="*/ 1317058 h 3359642"/>
              <a:gd name="connsiteX76" fmla="*/ 52917 w 4910667"/>
              <a:gd name="connsiteY76" fmla="*/ 1348808 h 3359642"/>
              <a:gd name="connsiteX77" fmla="*/ 21167 w 4910667"/>
              <a:gd name="connsiteY77" fmla="*/ 1369975 h 3359642"/>
              <a:gd name="connsiteX78" fmla="*/ 0 w 4910667"/>
              <a:gd name="connsiteY78" fmla="*/ 1507558 h 3359642"/>
              <a:gd name="connsiteX79" fmla="*/ 10583 w 4910667"/>
              <a:gd name="connsiteY79" fmla="*/ 1708642 h 3359642"/>
              <a:gd name="connsiteX80" fmla="*/ 31750 w 4910667"/>
              <a:gd name="connsiteY80" fmla="*/ 1814475 h 3359642"/>
              <a:gd name="connsiteX81" fmla="*/ 42333 w 4910667"/>
              <a:gd name="connsiteY81" fmla="*/ 1867392 h 3359642"/>
              <a:gd name="connsiteX82" fmla="*/ 52917 w 4910667"/>
              <a:gd name="connsiteY82" fmla="*/ 1983808 h 3359642"/>
              <a:gd name="connsiteX83" fmla="*/ 95250 w 4910667"/>
              <a:gd name="connsiteY83" fmla="*/ 2100225 h 3359642"/>
              <a:gd name="connsiteX84" fmla="*/ 127000 w 4910667"/>
              <a:gd name="connsiteY84" fmla="*/ 2153142 h 3359642"/>
              <a:gd name="connsiteX85" fmla="*/ 137583 w 4910667"/>
              <a:gd name="connsiteY85" fmla="*/ 2184892 h 3359642"/>
              <a:gd name="connsiteX86" fmla="*/ 158750 w 4910667"/>
              <a:gd name="connsiteY86" fmla="*/ 2227225 h 3359642"/>
              <a:gd name="connsiteX87" fmla="*/ 169333 w 4910667"/>
              <a:gd name="connsiteY87" fmla="*/ 2258975 h 3359642"/>
              <a:gd name="connsiteX88" fmla="*/ 201083 w 4910667"/>
              <a:gd name="connsiteY88" fmla="*/ 2301308 h 3359642"/>
              <a:gd name="connsiteX89" fmla="*/ 232833 w 4910667"/>
              <a:gd name="connsiteY89" fmla="*/ 2354225 h 3359642"/>
              <a:gd name="connsiteX90" fmla="*/ 275167 w 4910667"/>
              <a:gd name="connsiteY90" fmla="*/ 2438892 h 3359642"/>
              <a:gd name="connsiteX91" fmla="*/ 296333 w 4910667"/>
              <a:gd name="connsiteY91" fmla="*/ 2470642 h 3359642"/>
              <a:gd name="connsiteX92" fmla="*/ 328083 w 4910667"/>
              <a:gd name="connsiteY92" fmla="*/ 2565892 h 3359642"/>
              <a:gd name="connsiteX93" fmla="*/ 402167 w 4910667"/>
              <a:gd name="connsiteY93" fmla="*/ 2650558 h 3359642"/>
              <a:gd name="connsiteX94" fmla="*/ 497417 w 4910667"/>
              <a:gd name="connsiteY94" fmla="*/ 2798725 h 3359642"/>
              <a:gd name="connsiteX95" fmla="*/ 550333 w 4910667"/>
              <a:gd name="connsiteY95" fmla="*/ 2862225 h 3359642"/>
              <a:gd name="connsiteX96" fmla="*/ 571500 w 4910667"/>
              <a:gd name="connsiteY96" fmla="*/ 2893975 h 3359642"/>
              <a:gd name="connsiteX97" fmla="*/ 635000 w 4910667"/>
              <a:gd name="connsiteY97" fmla="*/ 2936308 h 3359642"/>
              <a:gd name="connsiteX98" fmla="*/ 677333 w 4910667"/>
              <a:gd name="connsiteY98" fmla="*/ 2999808 h 3359642"/>
              <a:gd name="connsiteX99" fmla="*/ 698500 w 4910667"/>
              <a:gd name="connsiteY99" fmla="*/ 3052725 h 3359642"/>
              <a:gd name="connsiteX100" fmla="*/ 793750 w 4910667"/>
              <a:gd name="connsiteY100" fmla="*/ 3137392 h 3359642"/>
              <a:gd name="connsiteX101" fmla="*/ 814917 w 4910667"/>
              <a:gd name="connsiteY101" fmla="*/ 3169142 h 3359642"/>
              <a:gd name="connsiteX102" fmla="*/ 878417 w 4910667"/>
              <a:gd name="connsiteY102" fmla="*/ 3232642 h 3359642"/>
              <a:gd name="connsiteX103" fmla="*/ 889000 w 4910667"/>
              <a:gd name="connsiteY103" fmla="*/ 3264392 h 3359642"/>
              <a:gd name="connsiteX104" fmla="*/ 920750 w 4910667"/>
              <a:gd name="connsiteY104" fmla="*/ 3296142 h 3359642"/>
              <a:gd name="connsiteX105" fmla="*/ 1026583 w 4910667"/>
              <a:gd name="connsiteY105" fmla="*/ 3359642 h 3359642"/>
              <a:gd name="connsiteX106" fmla="*/ 1312333 w 4910667"/>
              <a:gd name="connsiteY106" fmla="*/ 3327892 h 3359642"/>
              <a:gd name="connsiteX107" fmla="*/ 1354667 w 4910667"/>
              <a:gd name="connsiteY107" fmla="*/ 3306725 h 3359642"/>
              <a:gd name="connsiteX108" fmla="*/ 1386417 w 4910667"/>
              <a:gd name="connsiteY108" fmla="*/ 3296142 h 3359642"/>
              <a:gd name="connsiteX109" fmla="*/ 1481667 w 4910667"/>
              <a:gd name="connsiteY109" fmla="*/ 3253808 h 3359642"/>
              <a:gd name="connsiteX110" fmla="*/ 1598083 w 4910667"/>
              <a:gd name="connsiteY110" fmla="*/ 3190308 h 3359642"/>
              <a:gd name="connsiteX111" fmla="*/ 1629833 w 4910667"/>
              <a:gd name="connsiteY111" fmla="*/ 3179725 h 3359642"/>
              <a:gd name="connsiteX112" fmla="*/ 1746250 w 4910667"/>
              <a:gd name="connsiteY112" fmla="*/ 3095058 h 3359642"/>
              <a:gd name="connsiteX113" fmla="*/ 1830917 w 4910667"/>
              <a:gd name="connsiteY113" fmla="*/ 3010392 h 3359642"/>
              <a:gd name="connsiteX114" fmla="*/ 1926167 w 4910667"/>
              <a:gd name="connsiteY114" fmla="*/ 2904558 h 3359642"/>
              <a:gd name="connsiteX115" fmla="*/ 1968500 w 4910667"/>
              <a:gd name="connsiteY115" fmla="*/ 2862225 h 3359642"/>
              <a:gd name="connsiteX116" fmla="*/ 2053167 w 4910667"/>
              <a:gd name="connsiteY116" fmla="*/ 2798725 h 3359642"/>
              <a:gd name="connsiteX117" fmla="*/ 2095500 w 4910667"/>
              <a:gd name="connsiteY117" fmla="*/ 2745808 h 3359642"/>
              <a:gd name="connsiteX118" fmla="*/ 2116667 w 4910667"/>
              <a:gd name="connsiteY118" fmla="*/ 2703475 h 3359642"/>
              <a:gd name="connsiteX119" fmla="*/ 2137833 w 4910667"/>
              <a:gd name="connsiteY119" fmla="*/ 2671725 h 3359642"/>
              <a:gd name="connsiteX120" fmla="*/ 2169583 w 4910667"/>
              <a:gd name="connsiteY120" fmla="*/ 2597642 h 3359642"/>
              <a:gd name="connsiteX121" fmla="*/ 2190750 w 4910667"/>
              <a:gd name="connsiteY121" fmla="*/ 2565892 h 3359642"/>
              <a:gd name="connsiteX122" fmla="*/ 2211917 w 4910667"/>
              <a:gd name="connsiteY122" fmla="*/ 2491808 h 3359642"/>
              <a:gd name="connsiteX123" fmla="*/ 2243667 w 4910667"/>
              <a:gd name="connsiteY123" fmla="*/ 2460058 h 3359642"/>
              <a:gd name="connsiteX124" fmla="*/ 2264833 w 4910667"/>
              <a:gd name="connsiteY124" fmla="*/ 2417725 h 3359642"/>
              <a:gd name="connsiteX125" fmla="*/ 2275417 w 4910667"/>
              <a:gd name="connsiteY125" fmla="*/ 2385975 h 3359642"/>
              <a:gd name="connsiteX126" fmla="*/ 2286000 w 4910667"/>
              <a:gd name="connsiteY126" fmla="*/ 2343642 h 3359642"/>
              <a:gd name="connsiteX127" fmla="*/ 2317750 w 4910667"/>
              <a:gd name="connsiteY127" fmla="*/ 2333058 h 3359642"/>
              <a:gd name="connsiteX128" fmla="*/ 2391833 w 4910667"/>
              <a:gd name="connsiteY128" fmla="*/ 2290725 h 3359642"/>
              <a:gd name="connsiteX129" fmla="*/ 2434167 w 4910667"/>
              <a:gd name="connsiteY129" fmla="*/ 2269558 h 3359642"/>
              <a:gd name="connsiteX130" fmla="*/ 2487083 w 4910667"/>
              <a:gd name="connsiteY130" fmla="*/ 2174308 h 3359642"/>
              <a:gd name="connsiteX131" fmla="*/ 2508250 w 4910667"/>
              <a:gd name="connsiteY131" fmla="*/ 2142558 h 3359642"/>
              <a:gd name="connsiteX132" fmla="*/ 2571750 w 4910667"/>
              <a:gd name="connsiteY132" fmla="*/ 2110808 h 3359642"/>
              <a:gd name="connsiteX133" fmla="*/ 2603500 w 4910667"/>
              <a:gd name="connsiteY133" fmla="*/ 2089642 h 3359642"/>
              <a:gd name="connsiteX134" fmla="*/ 2656417 w 4910667"/>
              <a:gd name="connsiteY134" fmla="*/ 2068475 h 3359642"/>
              <a:gd name="connsiteX135" fmla="*/ 2751667 w 4910667"/>
              <a:gd name="connsiteY135" fmla="*/ 2036725 h 3359642"/>
              <a:gd name="connsiteX136" fmla="*/ 2836333 w 4910667"/>
              <a:gd name="connsiteY136" fmla="*/ 2004975 h 3359642"/>
              <a:gd name="connsiteX137" fmla="*/ 2942167 w 4910667"/>
              <a:gd name="connsiteY137" fmla="*/ 1973225 h 3359642"/>
              <a:gd name="connsiteX138" fmla="*/ 2995083 w 4910667"/>
              <a:gd name="connsiteY138" fmla="*/ 1962642 h 3359642"/>
              <a:gd name="connsiteX139" fmla="*/ 3058583 w 4910667"/>
              <a:gd name="connsiteY139" fmla="*/ 1941475 h 3359642"/>
              <a:gd name="connsiteX140" fmla="*/ 3090333 w 4910667"/>
              <a:gd name="connsiteY140" fmla="*/ 1930892 h 3359642"/>
              <a:gd name="connsiteX141" fmla="*/ 3196167 w 4910667"/>
              <a:gd name="connsiteY141" fmla="*/ 1909725 h 3359642"/>
              <a:gd name="connsiteX142" fmla="*/ 3238500 w 4910667"/>
              <a:gd name="connsiteY142" fmla="*/ 1877975 h 3359642"/>
              <a:gd name="connsiteX143" fmla="*/ 3344333 w 4910667"/>
              <a:gd name="connsiteY143" fmla="*/ 1793308 h 3359642"/>
              <a:gd name="connsiteX144" fmla="*/ 3397250 w 4910667"/>
              <a:gd name="connsiteY144" fmla="*/ 1729808 h 3359642"/>
              <a:gd name="connsiteX145" fmla="*/ 3429000 w 4910667"/>
              <a:gd name="connsiteY145" fmla="*/ 1687475 h 3359642"/>
              <a:gd name="connsiteX146" fmla="*/ 3471333 w 4910667"/>
              <a:gd name="connsiteY146" fmla="*/ 1666308 h 3359642"/>
              <a:gd name="connsiteX147" fmla="*/ 3513667 w 4910667"/>
              <a:gd name="connsiteY147" fmla="*/ 1623975 h 3359642"/>
              <a:gd name="connsiteX148" fmla="*/ 3619500 w 4910667"/>
              <a:gd name="connsiteY148" fmla="*/ 1549892 h 3359642"/>
              <a:gd name="connsiteX149" fmla="*/ 3651250 w 4910667"/>
              <a:gd name="connsiteY149" fmla="*/ 1539308 h 3359642"/>
              <a:gd name="connsiteX150" fmla="*/ 3714750 w 4910667"/>
              <a:gd name="connsiteY150" fmla="*/ 1475808 h 3359642"/>
              <a:gd name="connsiteX151" fmla="*/ 3778250 w 4910667"/>
              <a:gd name="connsiteY151" fmla="*/ 1412308 h 3359642"/>
              <a:gd name="connsiteX152" fmla="*/ 3862917 w 4910667"/>
              <a:gd name="connsiteY152" fmla="*/ 1369975 h 3359642"/>
              <a:gd name="connsiteX153" fmla="*/ 3894667 w 4910667"/>
              <a:gd name="connsiteY153" fmla="*/ 1338225 h 3359642"/>
              <a:gd name="connsiteX154" fmla="*/ 3947583 w 4910667"/>
              <a:gd name="connsiteY154" fmla="*/ 1317058 h 3359642"/>
              <a:gd name="connsiteX155" fmla="*/ 4042833 w 4910667"/>
              <a:gd name="connsiteY155" fmla="*/ 1253558 h 3359642"/>
              <a:gd name="connsiteX156" fmla="*/ 4074583 w 4910667"/>
              <a:gd name="connsiteY156" fmla="*/ 1242975 h 3359642"/>
              <a:gd name="connsiteX157" fmla="*/ 4159250 w 4910667"/>
              <a:gd name="connsiteY157" fmla="*/ 1221808 h 3359642"/>
              <a:gd name="connsiteX158" fmla="*/ 4222750 w 4910667"/>
              <a:gd name="connsiteY158" fmla="*/ 1200642 h 3359642"/>
              <a:gd name="connsiteX159" fmla="*/ 4265083 w 4910667"/>
              <a:gd name="connsiteY159" fmla="*/ 1179475 h 3359642"/>
              <a:gd name="connsiteX160" fmla="*/ 4339167 w 4910667"/>
              <a:gd name="connsiteY160" fmla="*/ 1137142 h 3359642"/>
              <a:gd name="connsiteX161" fmla="*/ 4370917 w 4910667"/>
              <a:gd name="connsiteY161" fmla="*/ 1126558 h 3359642"/>
              <a:gd name="connsiteX162" fmla="*/ 4413250 w 4910667"/>
              <a:gd name="connsiteY162" fmla="*/ 1094808 h 3359642"/>
              <a:gd name="connsiteX163" fmla="*/ 4529667 w 4910667"/>
              <a:gd name="connsiteY163" fmla="*/ 1063058 h 3359642"/>
              <a:gd name="connsiteX164" fmla="*/ 4572000 w 4910667"/>
              <a:gd name="connsiteY164" fmla="*/ 1041892 h 3359642"/>
              <a:gd name="connsiteX165" fmla="*/ 4624917 w 4910667"/>
              <a:gd name="connsiteY165" fmla="*/ 1010142 h 3359642"/>
              <a:gd name="connsiteX166" fmla="*/ 4677833 w 4910667"/>
              <a:gd name="connsiteY166" fmla="*/ 988975 h 3359642"/>
              <a:gd name="connsiteX167" fmla="*/ 4730750 w 4910667"/>
              <a:gd name="connsiteY167" fmla="*/ 925475 h 3359642"/>
              <a:gd name="connsiteX168" fmla="*/ 4804833 w 4910667"/>
              <a:gd name="connsiteY168" fmla="*/ 830225 h 3359642"/>
              <a:gd name="connsiteX169" fmla="*/ 4826000 w 4910667"/>
              <a:gd name="connsiteY169" fmla="*/ 777308 h 3359642"/>
              <a:gd name="connsiteX170" fmla="*/ 4847167 w 4910667"/>
              <a:gd name="connsiteY170" fmla="*/ 713808 h 3359642"/>
              <a:gd name="connsiteX171" fmla="*/ 4878917 w 4910667"/>
              <a:gd name="connsiteY171" fmla="*/ 703225 h 3359642"/>
              <a:gd name="connsiteX172" fmla="*/ 4910667 w 4910667"/>
              <a:gd name="connsiteY172" fmla="*/ 555058 h 335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910667" h="3359642">
                <a:moveTo>
                  <a:pt x="4910667" y="555058"/>
                </a:moveTo>
                <a:cubicBezTo>
                  <a:pt x="4910667" y="521544"/>
                  <a:pt x="4890327" y="519257"/>
                  <a:pt x="4878917" y="502142"/>
                </a:cubicBezTo>
                <a:cubicBezTo>
                  <a:pt x="4856207" y="468077"/>
                  <a:pt x="4844930" y="461184"/>
                  <a:pt x="4826000" y="428058"/>
                </a:cubicBezTo>
                <a:cubicBezTo>
                  <a:pt x="4818172" y="414360"/>
                  <a:pt x="4811889" y="399836"/>
                  <a:pt x="4804833" y="385725"/>
                </a:cubicBezTo>
                <a:cubicBezTo>
                  <a:pt x="4803422" y="380081"/>
                  <a:pt x="4789740" y="320751"/>
                  <a:pt x="4783667" y="311642"/>
                </a:cubicBezTo>
                <a:cubicBezTo>
                  <a:pt x="4761355" y="278174"/>
                  <a:pt x="4738025" y="244834"/>
                  <a:pt x="4709583" y="216392"/>
                </a:cubicBezTo>
                <a:cubicBezTo>
                  <a:pt x="4699000" y="205809"/>
                  <a:pt x="4690286" y="192944"/>
                  <a:pt x="4677833" y="184642"/>
                </a:cubicBezTo>
                <a:cubicBezTo>
                  <a:pt x="4668551" y="178454"/>
                  <a:pt x="4656666" y="177586"/>
                  <a:pt x="4646083" y="174058"/>
                </a:cubicBezTo>
                <a:cubicBezTo>
                  <a:pt x="4642555" y="163475"/>
                  <a:pt x="4641035" y="151994"/>
                  <a:pt x="4635500" y="142308"/>
                </a:cubicBezTo>
                <a:cubicBezTo>
                  <a:pt x="4607306" y="92969"/>
                  <a:pt x="4595612" y="96824"/>
                  <a:pt x="4550833" y="57642"/>
                </a:cubicBezTo>
                <a:cubicBezTo>
                  <a:pt x="4539569" y="47786"/>
                  <a:pt x="4533809" y="28569"/>
                  <a:pt x="4519083" y="25892"/>
                </a:cubicBezTo>
                <a:cubicBezTo>
                  <a:pt x="4453045" y="13885"/>
                  <a:pt x="4385028" y="18836"/>
                  <a:pt x="4318000" y="15308"/>
                </a:cubicBezTo>
                <a:cubicBezTo>
                  <a:pt x="4246397" y="-8559"/>
                  <a:pt x="4281773" y="-1331"/>
                  <a:pt x="4148667" y="15308"/>
                </a:cubicBezTo>
                <a:cubicBezTo>
                  <a:pt x="4137597" y="16692"/>
                  <a:pt x="4127943" y="24196"/>
                  <a:pt x="4116917" y="25892"/>
                </a:cubicBezTo>
                <a:cubicBezTo>
                  <a:pt x="4081875" y="31283"/>
                  <a:pt x="4046361" y="32947"/>
                  <a:pt x="4011083" y="36475"/>
                </a:cubicBezTo>
                <a:cubicBezTo>
                  <a:pt x="3993444" y="43531"/>
                  <a:pt x="3976021" y="51150"/>
                  <a:pt x="3958167" y="57642"/>
                </a:cubicBezTo>
                <a:cubicBezTo>
                  <a:pt x="3937199" y="65267"/>
                  <a:pt x="3914623" y="68830"/>
                  <a:pt x="3894667" y="78808"/>
                </a:cubicBezTo>
                <a:cubicBezTo>
                  <a:pt x="3842355" y="104964"/>
                  <a:pt x="3867300" y="94986"/>
                  <a:pt x="3820583" y="110558"/>
                </a:cubicBezTo>
                <a:cubicBezTo>
                  <a:pt x="3810000" y="117614"/>
                  <a:pt x="3800524" y="126714"/>
                  <a:pt x="3788833" y="131725"/>
                </a:cubicBezTo>
                <a:cubicBezTo>
                  <a:pt x="3775464" y="137455"/>
                  <a:pt x="3761011" y="141307"/>
                  <a:pt x="3746500" y="142308"/>
                </a:cubicBezTo>
                <a:cubicBezTo>
                  <a:pt x="3658444" y="148381"/>
                  <a:pt x="3570111" y="149364"/>
                  <a:pt x="3481917" y="152892"/>
                </a:cubicBezTo>
                <a:cubicBezTo>
                  <a:pt x="3471334" y="156420"/>
                  <a:pt x="3458055" y="155587"/>
                  <a:pt x="3450167" y="163475"/>
                </a:cubicBezTo>
                <a:cubicBezTo>
                  <a:pt x="3432179" y="181463"/>
                  <a:pt x="3431967" y="218930"/>
                  <a:pt x="3407833" y="226975"/>
                </a:cubicBezTo>
                <a:cubicBezTo>
                  <a:pt x="3386666" y="234031"/>
                  <a:pt x="3365979" y="242731"/>
                  <a:pt x="3344333" y="248142"/>
                </a:cubicBezTo>
                <a:cubicBezTo>
                  <a:pt x="3330222" y="251670"/>
                  <a:pt x="3315799" y="254125"/>
                  <a:pt x="3302000" y="258725"/>
                </a:cubicBezTo>
                <a:cubicBezTo>
                  <a:pt x="3283977" y="264733"/>
                  <a:pt x="3267106" y="273884"/>
                  <a:pt x="3249083" y="279892"/>
                </a:cubicBezTo>
                <a:cubicBezTo>
                  <a:pt x="3235284" y="284492"/>
                  <a:pt x="3220736" y="286479"/>
                  <a:pt x="3206750" y="290475"/>
                </a:cubicBezTo>
                <a:cubicBezTo>
                  <a:pt x="3196023" y="293540"/>
                  <a:pt x="3185583" y="297530"/>
                  <a:pt x="3175000" y="301058"/>
                </a:cubicBezTo>
                <a:cubicBezTo>
                  <a:pt x="3095799" y="360459"/>
                  <a:pt x="3174033" y="311932"/>
                  <a:pt x="3069167" y="343392"/>
                </a:cubicBezTo>
                <a:cubicBezTo>
                  <a:pt x="2942201" y="381482"/>
                  <a:pt x="3099020" y="346748"/>
                  <a:pt x="2995083" y="385725"/>
                </a:cubicBezTo>
                <a:cubicBezTo>
                  <a:pt x="2978240" y="392041"/>
                  <a:pt x="2959727" y="392406"/>
                  <a:pt x="2942167" y="396308"/>
                </a:cubicBezTo>
                <a:cubicBezTo>
                  <a:pt x="2807653" y="426200"/>
                  <a:pt x="3006510" y="385557"/>
                  <a:pt x="2846917" y="417475"/>
                </a:cubicBezTo>
                <a:cubicBezTo>
                  <a:pt x="2705980" y="511434"/>
                  <a:pt x="2914855" y="376205"/>
                  <a:pt x="2783417" y="449225"/>
                </a:cubicBezTo>
                <a:cubicBezTo>
                  <a:pt x="2761179" y="461579"/>
                  <a:pt x="2744051" y="483513"/>
                  <a:pt x="2719917" y="491558"/>
                </a:cubicBezTo>
                <a:cubicBezTo>
                  <a:pt x="2613244" y="527118"/>
                  <a:pt x="2778686" y="472869"/>
                  <a:pt x="2645833" y="512725"/>
                </a:cubicBezTo>
                <a:cubicBezTo>
                  <a:pt x="2624462" y="519136"/>
                  <a:pt x="2604211" y="529516"/>
                  <a:pt x="2582333" y="533892"/>
                </a:cubicBezTo>
                <a:cubicBezTo>
                  <a:pt x="2536746" y="543009"/>
                  <a:pt x="2513316" y="548287"/>
                  <a:pt x="2465917" y="555058"/>
                </a:cubicBezTo>
                <a:cubicBezTo>
                  <a:pt x="2437761" y="559080"/>
                  <a:pt x="2409305" y="560966"/>
                  <a:pt x="2381250" y="565642"/>
                </a:cubicBezTo>
                <a:cubicBezTo>
                  <a:pt x="2354672" y="570072"/>
                  <a:pt x="2332332" y="578420"/>
                  <a:pt x="2307167" y="586808"/>
                </a:cubicBezTo>
                <a:cubicBezTo>
                  <a:pt x="2254250" y="579753"/>
                  <a:pt x="2200859" y="575631"/>
                  <a:pt x="2148417" y="565642"/>
                </a:cubicBezTo>
                <a:cubicBezTo>
                  <a:pt x="2126499" y="561467"/>
                  <a:pt x="2106563" y="549886"/>
                  <a:pt x="2084917" y="544475"/>
                </a:cubicBezTo>
                <a:cubicBezTo>
                  <a:pt x="2070806" y="540947"/>
                  <a:pt x="2056515" y="538072"/>
                  <a:pt x="2042583" y="533892"/>
                </a:cubicBezTo>
                <a:cubicBezTo>
                  <a:pt x="2021212" y="527481"/>
                  <a:pt x="2000250" y="519781"/>
                  <a:pt x="1979083" y="512725"/>
                </a:cubicBezTo>
                <a:lnTo>
                  <a:pt x="1947333" y="502142"/>
                </a:lnTo>
                <a:lnTo>
                  <a:pt x="1915583" y="491558"/>
                </a:lnTo>
                <a:cubicBezTo>
                  <a:pt x="1905000" y="488030"/>
                  <a:pt x="1893811" y="485964"/>
                  <a:pt x="1883833" y="480975"/>
                </a:cubicBezTo>
                <a:cubicBezTo>
                  <a:pt x="1869722" y="473919"/>
                  <a:pt x="1856272" y="465348"/>
                  <a:pt x="1841500" y="459808"/>
                </a:cubicBezTo>
                <a:cubicBezTo>
                  <a:pt x="1827881" y="454701"/>
                  <a:pt x="1813099" y="453405"/>
                  <a:pt x="1799167" y="449225"/>
                </a:cubicBezTo>
                <a:cubicBezTo>
                  <a:pt x="1777796" y="442814"/>
                  <a:pt x="1757545" y="432434"/>
                  <a:pt x="1735667" y="428058"/>
                </a:cubicBezTo>
                <a:cubicBezTo>
                  <a:pt x="1622432" y="405412"/>
                  <a:pt x="1751874" y="429961"/>
                  <a:pt x="1598083" y="406892"/>
                </a:cubicBezTo>
                <a:cubicBezTo>
                  <a:pt x="1555641" y="400526"/>
                  <a:pt x="1471083" y="385725"/>
                  <a:pt x="1471083" y="385725"/>
                </a:cubicBezTo>
                <a:cubicBezTo>
                  <a:pt x="1418166" y="389253"/>
                  <a:pt x="1365043" y="390451"/>
                  <a:pt x="1312333" y="396308"/>
                </a:cubicBezTo>
                <a:cubicBezTo>
                  <a:pt x="1301245" y="397540"/>
                  <a:pt x="1289661" y="400408"/>
                  <a:pt x="1280583" y="406892"/>
                </a:cubicBezTo>
                <a:cubicBezTo>
                  <a:pt x="1264344" y="418491"/>
                  <a:pt x="1254002" y="436973"/>
                  <a:pt x="1238250" y="449225"/>
                </a:cubicBezTo>
                <a:cubicBezTo>
                  <a:pt x="1222013" y="461854"/>
                  <a:pt x="1202687" y="469931"/>
                  <a:pt x="1185333" y="480975"/>
                </a:cubicBezTo>
                <a:cubicBezTo>
                  <a:pt x="1163871" y="494633"/>
                  <a:pt x="1145967" y="515263"/>
                  <a:pt x="1121833" y="523308"/>
                </a:cubicBezTo>
                <a:cubicBezTo>
                  <a:pt x="1006029" y="561912"/>
                  <a:pt x="1181442" y="500343"/>
                  <a:pt x="1058333" y="555058"/>
                </a:cubicBezTo>
                <a:cubicBezTo>
                  <a:pt x="1037944" y="564120"/>
                  <a:pt x="1016000" y="569169"/>
                  <a:pt x="994833" y="576225"/>
                </a:cubicBezTo>
                <a:cubicBezTo>
                  <a:pt x="956218" y="589097"/>
                  <a:pt x="939999" y="592839"/>
                  <a:pt x="899583" y="618558"/>
                </a:cubicBezTo>
                <a:cubicBezTo>
                  <a:pt x="855486" y="646620"/>
                  <a:pt x="806844" y="700714"/>
                  <a:pt x="772583" y="734975"/>
                </a:cubicBezTo>
                <a:cubicBezTo>
                  <a:pt x="758472" y="749086"/>
                  <a:pt x="748099" y="768383"/>
                  <a:pt x="730250" y="777308"/>
                </a:cubicBezTo>
                <a:lnTo>
                  <a:pt x="687917" y="798475"/>
                </a:lnTo>
                <a:cubicBezTo>
                  <a:pt x="680861" y="809058"/>
                  <a:pt x="675744" y="821231"/>
                  <a:pt x="666750" y="830225"/>
                </a:cubicBezTo>
                <a:cubicBezTo>
                  <a:pt x="657756" y="839219"/>
                  <a:pt x="642946" y="841460"/>
                  <a:pt x="635000" y="851392"/>
                </a:cubicBezTo>
                <a:cubicBezTo>
                  <a:pt x="628031" y="860103"/>
                  <a:pt x="629406" y="873164"/>
                  <a:pt x="624417" y="883142"/>
                </a:cubicBezTo>
                <a:cubicBezTo>
                  <a:pt x="618729" y="894519"/>
                  <a:pt x="610306" y="904309"/>
                  <a:pt x="603250" y="914892"/>
                </a:cubicBezTo>
                <a:cubicBezTo>
                  <a:pt x="581224" y="1002997"/>
                  <a:pt x="608044" y="915887"/>
                  <a:pt x="571500" y="988975"/>
                </a:cubicBezTo>
                <a:cubicBezTo>
                  <a:pt x="566511" y="998953"/>
                  <a:pt x="567105" y="1011443"/>
                  <a:pt x="560917" y="1020725"/>
                </a:cubicBezTo>
                <a:cubicBezTo>
                  <a:pt x="552615" y="1033178"/>
                  <a:pt x="539750" y="1041892"/>
                  <a:pt x="529167" y="1052475"/>
                </a:cubicBezTo>
                <a:cubicBezTo>
                  <a:pt x="518408" y="1084749"/>
                  <a:pt x="516733" y="1100929"/>
                  <a:pt x="486833" y="1126558"/>
                </a:cubicBezTo>
                <a:cubicBezTo>
                  <a:pt x="463430" y="1146618"/>
                  <a:pt x="439026" y="1147047"/>
                  <a:pt x="412750" y="1158308"/>
                </a:cubicBezTo>
                <a:cubicBezTo>
                  <a:pt x="398249" y="1164523"/>
                  <a:pt x="384834" y="1173067"/>
                  <a:pt x="370417" y="1179475"/>
                </a:cubicBezTo>
                <a:cubicBezTo>
                  <a:pt x="353057" y="1187191"/>
                  <a:pt x="334107" y="1191416"/>
                  <a:pt x="317500" y="1200642"/>
                </a:cubicBezTo>
                <a:cubicBezTo>
                  <a:pt x="204656" y="1263334"/>
                  <a:pt x="358514" y="1204609"/>
                  <a:pt x="211667" y="1253558"/>
                </a:cubicBezTo>
                <a:lnTo>
                  <a:pt x="179917" y="1264142"/>
                </a:lnTo>
                <a:cubicBezTo>
                  <a:pt x="59982" y="1354092"/>
                  <a:pt x="211478" y="1244416"/>
                  <a:pt x="95250" y="1317058"/>
                </a:cubicBezTo>
                <a:cubicBezTo>
                  <a:pt x="80292" y="1326407"/>
                  <a:pt x="67270" y="1338556"/>
                  <a:pt x="52917" y="1348808"/>
                </a:cubicBezTo>
                <a:cubicBezTo>
                  <a:pt x="42567" y="1356201"/>
                  <a:pt x="31750" y="1362919"/>
                  <a:pt x="21167" y="1369975"/>
                </a:cubicBezTo>
                <a:cubicBezTo>
                  <a:pt x="3050" y="1424322"/>
                  <a:pt x="0" y="1425701"/>
                  <a:pt x="0" y="1507558"/>
                </a:cubicBezTo>
                <a:cubicBezTo>
                  <a:pt x="0" y="1574679"/>
                  <a:pt x="5230" y="1641735"/>
                  <a:pt x="10583" y="1708642"/>
                </a:cubicBezTo>
                <a:cubicBezTo>
                  <a:pt x="14471" y="1757242"/>
                  <a:pt x="22122" y="1771149"/>
                  <a:pt x="31750" y="1814475"/>
                </a:cubicBezTo>
                <a:cubicBezTo>
                  <a:pt x="35652" y="1832035"/>
                  <a:pt x="38805" y="1849753"/>
                  <a:pt x="42333" y="1867392"/>
                </a:cubicBezTo>
                <a:cubicBezTo>
                  <a:pt x="45861" y="1906197"/>
                  <a:pt x="46145" y="1945436"/>
                  <a:pt x="52917" y="1983808"/>
                </a:cubicBezTo>
                <a:cubicBezTo>
                  <a:pt x="55612" y="1999079"/>
                  <a:pt x="86640" y="2083004"/>
                  <a:pt x="95250" y="2100225"/>
                </a:cubicBezTo>
                <a:cubicBezTo>
                  <a:pt x="104449" y="2118624"/>
                  <a:pt x="117801" y="2134743"/>
                  <a:pt x="127000" y="2153142"/>
                </a:cubicBezTo>
                <a:cubicBezTo>
                  <a:pt x="131989" y="2163120"/>
                  <a:pt x="133189" y="2174638"/>
                  <a:pt x="137583" y="2184892"/>
                </a:cubicBezTo>
                <a:cubicBezTo>
                  <a:pt x="143798" y="2199393"/>
                  <a:pt x="152535" y="2212724"/>
                  <a:pt x="158750" y="2227225"/>
                </a:cubicBezTo>
                <a:cubicBezTo>
                  <a:pt x="163144" y="2237479"/>
                  <a:pt x="163798" y="2249289"/>
                  <a:pt x="169333" y="2258975"/>
                </a:cubicBezTo>
                <a:cubicBezTo>
                  <a:pt x="178084" y="2274290"/>
                  <a:pt x="191299" y="2286632"/>
                  <a:pt x="201083" y="2301308"/>
                </a:cubicBezTo>
                <a:cubicBezTo>
                  <a:pt x="212493" y="2318424"/>
                  <a:pt x="223081" y="2336113"/>
                  <a:pt x="232833" y="2354225"/>
                </a:cubicBezTo>
                <a:cubicBezTo>
                  <a:pt x="247793" y="2382007"/>
                  <a:pt x="257665" y="2412638"/>
                  <a:pt x="275167" y="2438892"/>
                </a:cubicBezTo>
                <a:cubicBezTo>
                  <a:pt x="282222" y="2449475"/>
                  <a:pt x="291441" y="2458901"/>
                  <a:pt x="296333" y="2470642"/>
                </a:cubicBezTo>
                <a:cubicBezTo>
                  <a:pt x="309205" y="2501535"/>
                  <a:pt x="304418" y="2542227"/>
                  <a:pt x="328083" y="2565892"/>
                </a:cubicBezTo>
                <a:cubicBezTo>
                  <a:pt x="353789" y="2591598"/>
                  <a:pt x="383711" y="2619182"/>
                  <a:pt x="402167" y="2650558"/>
                </a:cubicBezTo>
                <a:cubicBezTo>
                  <a:pt x="491444" y="2802327"/>
                  <a:pt x="420887" y="2747705"/>
                  <a:pt x="497417" y="2798725"/>
                </a:cubicBezTo>
                <a:cubicBezTo>
                  <a:pt x="549964" y="2877547"/>
                  <a:pt x="482432" y="2780745"/>
                  <a:pt x="550333" y="2862225"/>
                </a:cubicBezTo>
                <a:cubicBezTo>
                  <a:pt x="558476" y="2871996"/>
                  <a:pt x="561927" y="2885599"/>
                  <a:pt x="571500" y="2893975"/>
                </a:cubicBezTo>
                <a:cubicBezTo>
                  <a:pt x="590645" y="2910727"/>
                  <a:pt x="635000" y="2936308"/>
                  <a:pt x="635000" y="2936308"/>
                </a:cubicBezTo>
                <a:cubicBezTo>
                  <a:pt x="649111" y="2957475"/>
                  <a:pt x="667885" y="2976188"/>
                  <a:pt x="677333" y="2999808"/>
                </a:cubicBezTo>
                <a:cubicBezTo>
                  <a:pt x="684389" y="3017447"/>
                  <a:pt x="687326" y="3037361"/>
                  <a:pt x="698500" y="3052725"/>
                </a:cubicBezTo>
                <a:cubicBezTo>
                  <a:pt x="732614" y="3099632"/>
                  <a:pt x="753402" y="3110493"/>
                  <a:pt x="793750" y="3137392"/>
                </a:cubicBezTo>
                <a:cubicBezTo>
                  <a:pt x="800806" y="3147975"/>
                  <a:pt x="806467" y="3159635"/>
                  <a:pt x="814917" y="3169142"/>
                </a:cubicBezTo>
                <a:cubicBezTo>
                  <a:pt x="834804" y="3191515"/>
                  <a:pt x="878417" y="3232642"/>
                  <a:pt x="878417" y="3232642"/>
                </a:cubicBezTo>
                <a:cubicBezTo>
                  <a:pt x="881945" y="3243225"/>
                  <a:pt x="882812" y="3255110"/>
                  <a:pt x="889000" y="3264392"/>
                </a:cubicBezTo>
                <a:cubicBezTo>
                  <a:pt x="897302" y="3276845"/>
                  <a:pt x="908936" y="3286953"/>
                  <a:pt x="920750" y="3296142"/>
                </a:cubicBezTo>
                <a:cubicBezTo>
                  <a:pt x="966724" y="3331899"/>
                  <a:pt x="980507" y="3336603"/>
                  <a:pt x="1026583" y="3359642"/>
                </a:cubicBezTo>
                <a:cubicBezTo>
                  <a:pt x="1154113" y="3352930"/>
                  <a:pt x="1207020" y="3362996"/>
                  <a:pt x="1312333" y="3327892"/>
                </a:cubicBezTo>
                <a:cubicBezTo>
                  <a:pt x="1327300" y="3322903"/>
                  <a:pt x="1340166" y="3312940"/>
                  <a:pt x="1354667" y="3306725"/>
                </a:cubicBezTo>
                <a:cubicBezTo>
                  <a:pt x="1364921" y="3302331"/>
                  <a:pt x="1375972" y="3300059"/>
                  <a:pt x="1386417" y="3296142"/>
                </a:cubicBezTo>
                <a:cubicBezTo>
                  <a:pt x="1425019" y="3281666"/>
                  <a:pt x="1446394" y="3273048"/>
                  <a:pt x="1481667" y="3253808"/>
                </a:cubicBezTo>
                <a:cubicBezTo>
                  <a:pt x="1514279" y="3236020"/>
                  <a:pt x="1560914" y="3206238"/>
                  <a:pt x="1598083" y="3190308"/>
                </a:cubicBezTo>
                <a:cubicBezTo>
                  <a:pt x="1608337" y="3185914"/>
                  <a:pt x="1619250" y="3183253"/>
                  <a:pt x="1629833" y="3179725"/>
                </a:cubicBezTo>
                <a:cubicBezTo>
                  <a:pt x="1724676" y="3108593"/>
                  <a:pt x="1685147" y="3135794"/>
                  <a:pt x="1746250" y="3095058"/>
                </a:cubicBezTo>
                <a:cubicBezTo>
                  <a:pt x="1797334" y="3018431"/>
                  <a:pt x="1765829" y="3042934"/>
                  <a:pt x="1830917" y="3010392"/>
                </a:cubicBezTo>
                <a:cubicBezTo>
                  <a:pt x="1969834" y="2825169"/>
                  <a:pt x="1840624" y="2977881"/>
                  <a:pt x="1926167" y="2904558"/>
                </a:cubicBezTo>
                <a:cubicBezTo>
                  <a:pt x="1941319" y="2891571"/>
                  <a:pt x="1953169" y="2875000"/>
                  <a:pt x="1968500" y="2862225"/>
                </a:cubicBezTo>
                <a:cubicBezTo>
                  <a:pt x="1995601" y="2839641"/>
                  <a:pt x="2031129" y="2826273"/>
                  <a:pt x="2053167" y="2798725"/>
                </a:cubicBezTo>
                <a:cubicBezTo>
                  <a:pt x="2067278" y="2781086"/>
                  <a:pt x="2082970" y="2764603"/>
                  <a:pt x="2095500" y="2745808"/>
                </a:cubicBezTo>
                <a:cubicBezTo>
                  <a:pt x="2104251" y="2732681"/>
                  <a:pt x="2108840" y="2717173"/>
                  <a:pt x="2116667" y="2703475"/>
                </a:cubicBezTo>
                <a:cubicBezTo>
                  <a:pt x="2122978" y="2692431"/>
                  <a:pt x="2131522" y="2682769"/>
                  <a:pt x="2137833" y="2671725"/>
                </a:cubicBezTo>
                <a:cubicBezTo>
                  <a:pt x="2225936" y="2517544"/>
                  <a:pt x="2110208" y="2716392"/>
                  <a:pt x="2169583" y="2597642"/>
                </a:cubicBezTo>
                <a:cubicBezTo>
                  <a:pt x="2175271" y="2586265"/>
                  <a:pt x="2183694" y="2576475"/>
                  <a:pt x="2190750" y="2565892"/>
                </a:cubicBezTo>
                <a:cubicBezTo>
                  <a:pt x="2197806" y="2541197"/>
                  <a:pt x="2200431" y="2514779"/>
                  <a:pt x="2211917" y="2491808"/>
                </a:cubicBezTo>
                <a:cubicBezTo>
                  <a:pt x="2218610" y="2478421"/>
                  <a:pt x="2234968" y="2472237"/>
                  <a:pt x="2243667" y="2460058"/>
                </a:cubicBezTo>
                <a:cubicBezTo>
                  <a:pt x="2252837" y="2447220"/>
                  <a:pt x="2258618" y="2432226"/>
                  <a:pt x="2264833" y="2417725"/>
                </a:cubicBezTo>
                <a:cubicBezTo>
                  <a:pt x="2269228" y="2407471"/>
                  <a:pt x="2272352" y="2396702"/>
                  <a:pt x="2275417" y="2385975"/>
                </a:cubicBezTo>
                <a:cubicBezTo>
                  <a:pt x="2279413" y="2371989"/>
                  <a:pt x="2276914" y="2355000"/>
                  <a:pt x="2286000" y="2343642"/>
                </a:cubicBezTo>
                <a:cubicBezTo>
                  <a:pt x="2292969" y="2334931"/>
                  <a:pt x="2307496" y="2337453"/>
                  <a:pt x="2317750" y="2333058"/>
                </a:cubicBezTo>
                <a:cubicBezTo>
                  <a:pt x="2381720" y="2305642"/>
                  <a:pt x="2338684" y="2321096"/>
                  <a:pt x="2391833" y="2290725"/>
                </a:cubicBezTo>
                <a:cubicBezTo>
                  <a:pt x="2405531" y="2282897"/>
                  <a:pt x="2420056" y="2276614"/>
                  <a:pt x="2434167" y="2269558"/>
                </a:cubicBezTo>
                <a:cubicBezTo>
                  <a:pt x="2452794" y="2213675"/>
                  <a:pt x="2438562" y="2247089"/>
                  <a:pt x="2487083" y="2174308"/>
                </a:cubicBezTo>
                <a:cubicBezTo>
                  <a:pt x="2494139" y="2163725"/>
                  <a:pt x="2497667" y="2149613"/>
                  <a:pt x="2508250" y="2142558"/>
                </a:cubicBezTo>
                <a:cubicBezTo>
                  <a:pt x="2599240" y="2081900"/>
                  <a:pt x="2484117" y="2154625"/>
                  <a:pt x="2571750" y="2110808"/>
                </a:cubicBezTo>
                <a:cubicBezTo>
                  <a:pt x="2583127" y="2105120"/>
                  <a:pt x="2592123" y="2095330"/>
                  <a:pt x="2603500" y="2089642"/>
                </a:cubicBezTo>
                <a:cubicBezTo>
                  <a:pt x="2620492" y="2081146"/>
                  <a:pt x="2638563" y="2074967"/>
                  <a:pt x="2656417" y="2068475"/>
                </a:cubicBezTo>
                <a:cubicBezTo>
                  <a:pt x="2656455" y="2068461"/>
                  <a:pt x="2735772" y="2042023"/>
                  <a:pt x="2751667" y="2036725"/>
                </a:cubicBezTo>
                <a:cubicBezTo>
                  <a:pt x="2846004" y="2005280"/>
                  <a:pt x="2697169" y="2055581"/>
                  <a:pt x="2836333" y="2004975"/>
                </a:cubicBezTo>
                <a:cubicBezTo>
                  <a:pt x="2877796" y="1989897"/>
                  <a:pt x="2901550" y="1982251"/>
                  <a:pt x="2942167" y="1973225"/>
                </a:cubicBezTo>
                <a:cubicBezTo>
                  <a:pt x="2959727" y="1969323"/>
                  <a:pt x="2977729" y="1967375"/>
                  <a:pt x="2995083" y="1962642"/>
                </a:cubicBezTo>
                <a:cubicBezTo>
                  <a:pt x="3016608" y="1956771"/>
                  <a:pt x="3037416" y="1948531"/>
                  <a:pt x="3058583" y="1941475"/>
                </a:cubicBezTo>
                <a:cubicBezTo>
                  <a:pt x="3069166" y="1937947"/>
                  <a:pt x="3079394" y="1933080"/>
                  <a:pt x="3090333" y="1930892"/>
                </a:cubicBezTo>
                <a:lnTo>
                  <a:pt x="3196167" y="1909725"/>
                </a:lnTo>
                <a:cubicBezTo>
                  <a:pt x="3210278" y="1899142"/>
                  <a:pt x="3225448" y="1889840"/>
                  <a:pt x="3238500" y="1877975"/>
                </a:cubicBezTo>
                <a:cubicBezTo>
                  <a:pt x="3333414" y="1791689"/>
                  <a:pt x="3275318" y="1816315"/>
                  <a:pt x="3344333" y="1793308"/>
                </a:cubicBezTo>
                <a:cubicBezTo>
                  <a:pt x="3389743" y="1702490"/>
                  <a:pt x="3337414" y="1789644"/>
                  <a:pt x="3397250" y="1729808"/>
                </a:cubicBezTo>
                <a:cubicBezTo>
                  <a:pt x="3409723" y="1717335"/>
                  <a:pt x="3415608" y="1698954"/>
                  <a:pt x="3429000" y="1687475"/>
                </a:cubicBezTo>
                <a:cubicBezTo>
                  <a:pt x="3440979" y="1677208"/>
                  <a:pt x="3458712" y="1675774"/>
                  <a:pt x="3471333" y="1666308"/>
                </a:cubicBezTo>
                <a:cubicBezTo>
                  <a:pt x="3487298" y="1654334"/>
                  <a:pt x="3498648" y="1637116"/>
                  <a:pt x="3513667" y="1623975"/>
                </a:cubicBezTo>
                <a:cubicBezTo>
                  <a:pt x="3528530" y="1610970"/>
                  <a:pt x="3610292" y="1552961"/>
                  <a:pt x="3619500" y="1549892"/>
                </a:cubicBezTo>
                <a:lnTo>
                  <a:pt x="3651250" y="1539308"/>
                </a:lnTo>
                <a:cubicBezTo>
                  <a:pt x="3701134" y="1464483"/>
                  <a:pt x="3635986" y="1554572"/>
                  <a:pt x="3714750" y="1475808"/>
                </a:cubicBezTo>
                <a:cubicBezTo>
                  <a:pt x="3765841" y="1424717"/>
                  <a:pt x="3723380" y="1442237"/>
                  <a:pt x="3778250" y="1412308"/>
                </a:cubicBezTo>
                <a:cubicBezTo>
                  <a:pt x="3805951" y="1397199"/>
                  <a:pt x="3840605" y="1392287"/>
                  <a:pt x="3862917" y="1369975"/>
                </a:cubicBezTo>
                <a:cubicBezTo>
                  <a:pt x="3873500" y="1359392"/>
                  <a:pt x="3881975" y="1346158"/>
                  <a:pt x="3894667" y="1338225"/>
                </a:cubicBezTo>
                <a:cubicBezTo>
                  <a:pt x="3910777" y="1328156"/>
                  <a:pt x="3931089" y="1326483"/>
                  <a:pt x="3947583" y="1317058"/>
                </a:cubicBezTo>
                <a:cubicBezTo>
                  <a:pt x="3980714" y="1298126"/>
                  <a:pt x="4006632" y="1265625"/>
                  <a:pt x="4042833" y="1253558"/>
                </a:cubicBezTo>
                <a:cubicBezTo>
                  <a:pt x="4053416" y="1250030"/>
                  <a:pt x="4063820" y="1245910"/>
                  <a:pt x="4074583" y="1242975"/>
                </a:cubicBezTo>
                <a:cubicBezTo>
                  <a:pt x="4102649" y="1235321"/>
                  <a:pt x="4131652" y="1231007"/>
                  <a:pt x="4159250" y="1221808"/>
                </a:cubicBezTo>
                <a:cubicBezTo>
                  <a:pt x="4180417" y="1214753"/>
                  <a:pt x="4202794" y="1210620"/>
                  <a:pt x="4222750" y="1200642"/>
                </a:cubicBezTo>
                <a:cubicBezTo>
                  <a:pt x="4236861" y="1193586"/>
                  <a:pt x="4251385" y="1187303"/>
                  <a:pt x="4265083" y="1179475"/>
                </a:cubicBezTo>
                <a:cubicBezTo>
                  <a:pt x="4318231" y="1149104"/>
                  <a:pt x="4275197" y="1164558"/>
                  <a:pt x="4339167" y="1137142"/>
                </a:cubicBezTo>
                <a:cubicBezTo>
                  <a:pt x="4349421" y="1132748"/>
                  <a:pt x="4360334" y="1130086"/>
                  <a:pt x="4370917" y="1126558"/>
                </a:cubicBezTo>
                <a:cubicBezTo>
                  <a:pt x="4385028" y="1115975"/>
                  <a:pt x="4397473" y="1102696"/>
                  <a:pt x="4413250" y="1094808"/>
                </a:cubicBezTo>
                <a:cubicBezTo>
                  <a:pt x="4449053" y="1076907"/>
                  <a:pt x="4490961" y="1070800"/>
                  <a:pt x="4529667" y="1063058"/>
                </a:cubicBezTo>
                <a:cubicBezTo>
                  <a:pt x="4543778" y="1056003"/>
                  <a:pt x="4558209" y="1049554"/>
                  <a:pt x="4572000" y="1041892"/>
                </a:cubicBezTo>
                <a:cubicBezTo>
                  <a:pt x="4589982" y="1031902"/>
                  <a:pt x="4606518" y="1019341"/>
                  <a:pt x="4624917" y="1010142"/>
                </a:cubicBezTo>
                <a:cubicBezTo>
                  <a:pt x="4641909" y="1001646"/>
                  <a:pt x="4660194" y="996031"/>
                  <a:pt x="4677833" y="988975"/>
                </a:cubicBezTo>
                <a:cubicBezTo>
                  <a:pt x="4770591" y="896217"/>
                  <a:pt x="4657077" y="1013882"/>
                  <a:pt x="4730750" y="925475"/>
                </a:cubicBezTo>
                <a:cubicBezTo>
                  <a:pt x="4765224" y="884106"/>
                  <a:pt x="4780141" y="891953"/>
                  <a:pt x="4804833" y="830225"/>
                </a:cubicBezTo>
                <a:cubicBezTo>
                  <a:pt x="4811889" y="812586"/>
                  <a:pt x="4819508" y="795162"/>
                  <a:pt x="4826000" y="777308"/>
                </a:cubicBezTo>
                <a:cubicBezTo>
                  <a:pt x="4833625" y="756340"/>
                  <a:pt x="4826000" y="720863"/>
                  <a:pt x="4847167" y="713808"/>
                </a:cubicBezTo>
                <a:lnTo>
                  <a:pt x="4878917" y="703225"/>
                </a:lnTo>
                <a:cubicBezTo>
                  <a:pt x="4897309" y="648048"/>
                  <a:pt x="4910667" y="588572"/>
                  <a:pt x="4910667" y="555058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40000"/>
            </a:schemeClr>
          </a:solidFill>
          <a:ln>
            <a:solidFill>
              <a:schemeClr val="accent1">
                <a:shade val="95000"/>
                <a:satMod val="105000"/>
                <a:alpha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4315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Embotellemos al Perito Moreno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400" dirty="0" smtClean="0"/>
              <a:t>Aproximadamente 4km X 15km</a:t>
            </a:r>
            <a:br>
              <a:rPr lang="es-ES_tradnl" sz="2400" dirty="0" smtClean="0"/>
            </a:br>
            <a:r>
              <a:rPr lang="es-ES_tradnl" sz="2400" dirty="0" smtClean="0"/>
              <a:t>4,000m X 15,000m = 60,000,000 m</a:t>
            </a:r>
            <a:r>
              <a:rPr lang="es-ES_tradnl" sz="2400" baseline="30000" dirty="0" smtClean="0"/>
              <a:t>2</a:t>
            </a:r>
          </a:p>
          <a:p>
            <a:r>
              <a:rPr lang="es-ES_tradnl" sz="2400" dirty="0" smtClean="0"/>
              <a:t>A 1,000 litros por m</a:t>
            </a:r>
            <a:r>
              <a:rPr lang="es-ES_tradnl" sz="2400" baseline="30000" dirty="0" smtClean="0"/>
              <a:t>2</a:t>
            </a:r>
            <a:endParaRPr lang="es-ES_tradnl" sz="2400" baseline="30000" dirty="0"/>
          </a:p>
          <a:p>
            <a:r>
              <a:rPr lang="es-ES_tradnl" sz="2400" dirty="0" smtClean="0"/>
              <a:t>= 60,000,000,000 litros de agua p/cada metro de espesor</a:t>
            </a:r>
          </a:p>
          <a:p>
            <a:r>
              <a:rPr lang="es-ES_tradnl" sz="2400" dirty="0" smtClean="0"/>
              <a:t>X 100m espesor = 6,000,000,000,000</a:t>
            </a:r>
          </a:p>
          <a:p>
            <a:r>
              <a:rPr lang="es-ES_tradnl" sz="2400" dirty="0" smtClean="0"/>
              <a:t>Hay 40,000,000 de argentinos</a:t>
            </a:r>
          </a:p>
          <a:p>
            <a:r>
              <a:rPr lang="es-ES_tradnl" sz="2400" dirty="0" smtClean="0"/>
              <a:t>Son 150,000 litros por persona</a:t>
            </a:r>
          </a:p>
          <a:p>
            <a:r>
              <a:rPr lang="es-ES_tradnl" sz="2400" i="1" dirty="0" smtClean="0">
                <a:solidFill>
                  <a:srgbClr val="3366FF"/>
                </a:solidFill>
              </a:rPr>
              <a:t>A 200 L de agua por persona por día consumo y aseo</a:t>
            </a:r>
          </a:p>
          <a:p>
            <a:r>
              <a:rPr lang="es-ES_tradnl" sz="2400" i="1" dirty="0" smtClean="0">
                <a:solidFill>
                  <a:srgbClr val="3366FF"/>
                </a:solidFill>
              </a:rPr>
              <a:t>= lo que utiliza TODA la población Argentina durante 2 años</a:t>
            </a:r>
          </a:p>
        </p:txBody>
      </p:sp>
    </p:spTree>
    <p:extLst>
      <p:ext uri="{BB962C8B-B14F-4D97-AF65-F5344CB8AC3E}">
        <p14:creationId xmlns:p14="http://schemas.microsoft.com/office/powerpoint/2010/main" val="214532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320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3033" y="5206472"/>
            <a:ext cx="8229600" cy="1143000"/>
          </a:xfrm>
        </p:spPr>
        <p:txBody>
          <a:bodyPr/>
          <a:lstStyle/>
          <a:p>
            <a:r>
              <a:rPr lang="es-ES_tradnl" dirty="0" smtClean="0">
                <a:solidFill>
                  <a:srgbClr val="FFFFFF"/>
                </a:solidFill>
                <a:latin typeface="Chalkboard"/>
                <a:cs typeface="Chalkboard"/>
              </a:rPr>
              <a:t>¿y </a:t>
            </a:r>
            <a:r>
              <a:rPr lang="es-ES_tradnl" dirty="0">
                <a:solidFill>
                  <a:srgbClr val="FFFFFF"/>
                </a:solidFill>
                <a:latin typeface="Chalkboard"/>
                <a:cs typeface="Chalkboard"/>
              </a:rPr>
              <a:t>e</a:t>
            </a:r>
            <a:r>
              <a:rPr lang="es-ES_tradnl" dirty="0" smtClean="0">
                <a:solidFill>
                  <a:srgbClr val="FFFFFF"/>
                </a:solidFill>
                <a:latin typeface="Chalkboard"/>
                <a:cs typeface="Chalkboard"/>
              </a:rPr>
              <a:t>stos son glaciares?</a:t>
            </a:r>
            <a:endParaRPr lang="es-ES_tradnl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575" y="122251"/>
            <a:ext cx="243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30 11 12 S,  69 48 10 W</a:t>
            </a:r>
          </a:p>
        </p:txBody>
      </p:sp>
    </p:spTree>
    <p:extLst>
      <p:ext uri="{BB962C8B-B14F-4D97-AF65-F5344CB8AC3E}">
        <p14:creationId xmlns:p14="http://schemas.microsoft.com/office/powerpoint/2010/main" val="110787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320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3033" y="5206472"/>
            <a:ext cx="8229600" cy="1143000"/>
          </a:xfrm>
        </p:spPr>
        <p:txBody>
          <a:bodyPr/>
          <a:lstStyle/>
          <a:p>
            <a:r>
              <a:rPr lang="es-ES_tradnl" dirty="0" smtClean="0">
                <a:solidFill>
                  <a:srgbClr val="FFFFFF"/>
                </a:solidFill>
                <a:latin typeface="Chalkboard"/>
                <a:cs typeface="Chalkboard"/>
              </a:rPr>
              <a:t>¿y </a:t>
            </a:r>
            <a:r>
              <a:rPr lang="es-ES_tradnl" dirty="0">
                <a:solidFill>
                  <a:srgbClr val="FFFFFF"/>
                </a:solidFill>
                <a:latin typeface="Chalkboard"/>
                <a:cs typeface="Chalkboard"/>
              </a:rPr>
              <a:t>e</a:t>
            </a:r>
            <a:r>
              <a:rPr lang="es-ES_tradnl" dirty="0" smtClean="0">
                <a:solidFill>
                  <a:srgbClr val="FFFFFF"/>
                </a:solidFill>
                <a:latin typeface="Chalkboard"/>
                <a:cs typeface="Chalkboard"/>
              </a:rPr>
              <a:t>stos son glaciares?</a:t>
            </a:r>
            <a:endParaRPr lang="es-ES_tradnl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34832" y="783167"/>
            <a:ext cx="3005667" cy="112183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/>
          <p:cNvSpPr/>
          <p:nvPr/>
        </p:nvSpPr>
        <p:spPr>
          <a:xfrm>
            <a:off x="135575" y="122251"/>
            <a:ext cx="2804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30 11 12 S,  69 48 10 W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San Juan – Paso Agua </a:t>
            </a:r>
            <a:r>
              <a:rPr lang="fr-FR" dirty="0" err="1" smtClean="0">
                <a:solidFill>
                  <a:srgbClr val="FFFFFF"/>
                </a:solidFill>
              </a:rPr>
              <a:t>Negra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05104" y="4050439"/>
            <a:ext cx="769503" cy="7415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141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93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dirty="0" err="1" smtClean="0"/>
              <a:t>Scoping</a:t>
            </a:r>
            <a:r>
              <a:rPr lang="es-ES_tradnl" dirty="0" smtClean="0"/>
              <a:t> de Conocimiento </a:t>
            </a:r>
            <a:r>
              <a:rPr lang="es-ES_tradnl" dirty="0" err="1" smtClean="0"/>
              <a:t>Criosférico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0854"/>
            <a:ext cx="8229600" cy="3674525"/>
          </a:xfrm>
        </p:spPr>
        <p:txBody>
          <a:bodyPr>
            <a:normAutofit/>
          </a:bodyPr>
          <a:lstStyle/>
          <a:p>
            <a:r>
              <a:rPr lang="es-ES_tradnl" sz="3600" dirty="0" smtClean="0"/>
              <a:t>Expertos?</a:t>
            </a:r>
          </a:p>
          <a:p>
            <a:r>
              <a:rPr lang="es-ES_tradnl" sz="3600" dirty="0" smtClean="0"/>
              <a:t>Zero conocimiento?</a:t>
            </a:r>
          </a:p>
          <a:p>
            <a:r>
              <a:rPr lang="es-ES_tradnl" sz="3600" dirty="0" smtClean="0"/>
              <a:t>Que han estado en el Perito Moreno?</a:t>
            </a:r>
          </a:p>
          <a:p>
            <a:r>
              <a:rPr lang="es-ES_tradnl" sz="3600" dirty="0" smtClean="0"/>
              <a:t>Que pueden nombrar 2 glaciares?</a:t>
            </a:r>
          </a:p>
          <a:p>
            <a:r>
              <a:rPr lang="es-ES_tradnl" sz="3600" dirty="0" smtClean="0"/>
              <a:t>Y un glaciar fuera de la Patagonia?</a:t>
            </a:r>
          </a:p>
        </p:txBody>
      </p:sp>
    </p:spTree>
    <p:extLst>
      <p:ext uri="{BB962C8B-B14F-4D97-AF65-F5344CB8AC3E}">
        <p14:creationId xmlns:p14="http://schemas.microsoft.com/office/powerpoint/2010/main" val="135474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7113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0283" y="4740805"/>
            <a:ext cx="3617384" cy="1143000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rgbClr val="FFFFFF"/>
                </a:solidFill>
                <a:latin typeface="Chalkboard"/>
                <a:cs typeface="Chalkboard"/>
              </a:rPr>
              <a:t>¿</a:t>
            </a:r>
            <a:r>
              <a:rPr lang="es-ES_tradnl" dirty="0" smtClean="0">
                <a:solidFill>
                  <a:srgbClr val="FFFFFF"/>
                </a:solidFill>
                <a:latin typeface="Chalkboard"/>
                <a:cs typeface="Chalkboard"/>
              </a:rPr>
              <a:t>Estos son glaciares?</a:t>
            </a:r>
            <a:endParaRPr lang="es-ES_tradnl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99394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53368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0283" y="5312305"/>
            <a:ext cx="3617384" cy="1143000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rgbClr val="FFFFFF"/>
                </a:solidFill>
                <a:latin typeface="Chalkboard"/>
                <a:cs typeface="Chalkboard"/>
              </a:rPr>
              <a:t>¿</a:t>
            </a:r>
            <a:r>
              <a:rPr lang="es-ES_tradnl" dirty="0" smtClean="0">
                <a:solidFill>
                  <a:srgbClr val="FFFFFF"/>
                </a:solidFill>
                <a:latin typeface="Chalkboard"/>
                <a:cs typeface="Chalkboard"/>
              </a:rPr>
              <a:t>Estos son glaciares?</a:t>
            </a:r>
            <a:endParaRPr lang="es-ES_tradnl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27261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700"/>
            <a:ext cx="9144000" cy="6571013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8225367" y="918418"/>
            <a:ext cx="270933" cy="580182"/>
          </a:xfrm>
          <a:custGeom>
            <a:avLst/>
            <a:gdLst>
              <a:gd name="connsiteX0" fmla="*/ 101600 w 270933"/>
              <a:gd name="connsiteY0" fmla="*/ 17149 h 580182"/>
              <a:gd name="connsiteX1" fmla="*/ 59266 w 270933"/>
              <a:gd name="connsiteY1" fmla="*/ 215 h 580182"/>
              <a:gd name="connsiteX2" fmla="*/ 29633 w 270933"/>
              <a:gd name="connsiteY2" fmla="*/ 8682 h 580182"/>
              <a:gd name="connsiteX3" fmla="*/ 25400 w 270933"/>
              <a:gd name="connsiteY3" fmla="*/ 63715 h 580182"/>
              <a:gd name="connsiteX4" fmla="*/ 21166 w 270933"/>
              <a:gd name="connsiteY4" fmla="*/ 80649 h 580182"/>
              <a:gd name="connsiteX5" fmla="*/ 16933 w 270933"/>
              <a:gd name="connsiteY5" fmla="*/ 106049 h 580182"/>
              <a:gd name="connsiteX6" fmla="*/ 12700 w 270933"/>
              <a:gd name="connsiteY6" fmla="*/ 118749 h 580182"/>
              <a:gd name="connsiteX7" fmla="*/ 8466 w 270933"/>
              <a:gd name="connsiteY7" fmla="*/ 139915 h 580182"/>
              <a:gd name="connsiteX8" fmla="*/ 0 w 270933"/>
              <a:gd name="connsiteY8" fmla="*/ 173782 h 580182"/>
              <a:gd name="connsiteX9" fmla="*/ 4233 w 270933"/>
              <a:gd name="connsiteY9" fmla="*/ 330415 h 580182"/>
              <a:gd name="connsiteX10" fmla="*/ 16933 w 270933"/>
              <a:gd name="connsiteY10" fmla="*/ 360049 h 580182"/>
              <a:gd name="connsiteX11" fmla="*/ 25400 w 270933"/>
              <a:gd name="connsiteY11" fmla="*/ 385449 h 580182"/>
              <a:gd name="connsiteX12" fmla="*/ 29633 w 270933"/>
              <a:gd name="connsiteY12" fmla="*/ 398149 h 580182"/>
              <a:gd name="connsiteX13" fmla="*/ 33866 w 270933"/>
              <a:gd name="connsiteY13" fmla="*/ 410849 h 580182"/>
              <a:gd name="connsiteX14" fmla="*/ 42333 w 270933"/>
              <a:gd name="connsiteY14" fmla="*/ 427782 h 580182"/>
              <a:gd name="connsiteX15" fmla="*/ 55033 w 270933"/>
              <a:gd name="connsiteY15" fmla="*/ 436249 h 580182"/>
              <a:gd name="connsiteX16" fmla="*/ 105833 w 270933"/>
              <a:gd name="connsiteY16" fmla="*/ 427782 h 580182"/>
              <a:gd name="connsiteX17" fmla="*/ 118533 w 270933"/>
              <a:gd name="connsiteY17" fmla="*/ 415082 h 580182"/>
              <a:gd name="connsiteX18" fmla="*/ 131233 w 270933"/>
              <a:gd name="connsiteY18" fmla="*/ 406615 h 580182"/>
              <a:gd name="connsiteX19" fmla="*/ 143933 w 270933"/>
              <a:gd name="connsiteY19" fmla="*/ 423549 h 580182"/>
              <a:gd name="connsiteX20" fmla="*/ 156633 w 270933"/>
              <a:gd name="connsiteY20" fmla="*/ 432015 h 580182"/>
              <a:gd name="connsiteX21" fmla="*/ 160866 w 270933"/>
              <a:gd name="connsiteY21" fmla="*/ 542082 h 580182"/>
              <a:gd name="connsiteX22" fmla="*/ 186266 w 270933"/>
              <a:gd name="connsiteY22" fmla="*/ 559015 h 580182"/>
              <a:gd name="connsiteX23" fmla="*/ 198966 w 270933"/>
              <a:gd name="connsiteY23" fmla="*/ 567482 h 580182"/>
              <a:gd name="connsiteX24" fmla="*/ 211666 w 270933"/>
              <a:gd name="connsiteY24" fmla="*/ 575949 h 580182"/>
              <a:gd name="connsiteX25" fmla="*/ 224366 w 270933"/>
              <a:gd name="connsiteY25" fmla="*/ 580182 h 580182"/>
              <a:gd name="connsiteX26" fmla="*/ 249766 w 270933"/>
              <a:gd name="connsiteY26" fmla="*/ 575949 h 580182"/>
              <a:gd name="connsiteX27" fmla="*/ 258233 w 270933"/>
              <a:gd name="connsiteY27" fmla="*/ 563249 h 580182"/>
              <a:gd name="connsiteX28" fmla="*/ 266700 w 270933"/>
              <a:gd name="connsiteY28" fmla="*/ 520915 h 580182"/>
              <a:gd name="connsiteX29" fmla="*/ 270933 w 270933"/>
              <a:gd name="connsiteY29" fmla="*/ 499749 h 580182"/>
              <a:gd name="connsiteX30" fmla="*/ 266700 w 270933"/>
              <a:gd name="connsiteY30" fmla="*/ 402382 h 580182"/>
              <a:gd name="connsiteX31" fmla="*/ 258233 w 270933"/>
              <a:gd name="connsiteY31" fmla="*/ 376982 h 580182"/>
              <a:gd name="connsiteX32" fmla="*/ 249766 w 270933"/>
              <a:gd name="connsiteY32" fmla="*/ 351582 h 580182"/>
              <a:gd name="connsiteX33" fmla="*/ 241300 w 270933"/>
              <a:gd name="connsiteY33" fmla="*/ 326182 h 580182"/>
              <a:gd name="connsiteX34" fmla="*/ 237066 w 270933"/>
              <a:gd name="connsiteY34" fmla="*/ 313482 h 580182"/>
              <a:gd name="connsiteX35" fmla="*/ 207433 w 270933"/>
              <a:gd name="connsiteY35" fmla="*/ 292315 h 580182"/>
              <a:gd name="connsiteX36" fmla="*/ 177800 w 270933"/>
              <a:gd name="connsiteY36" fmla="*/ 288082 h 580182"/>
              <a:gd name="connsiteX37" fmla="*/ 165100 w 270933"/>
              <a:gd name="connsiteY37" fmla="*/ 262682 h 580182"/>
              <a:gd name="connsiteX38" fmla="*/ 177800 w 270933"/>
              <a:gd name="connsiteY38" fmla="*/ 211882 h 580182"/>
              <a:gd name="connsiteX39" fmla="*/ 190500 w 270933"/>
              <a:gd name="connsiteY39" fmla="*/ 182249 h 580182"/>
              <a:gd name="connsiteX40" fmla="*/ 207433 w 270933"/>
              <a:gd name="connsiteY40" fmla="*/ 144149 h 580182"/>
              <a:gd name="connsiteX41" fmla="*/ 211666 w 270933"/>
              <a:gd name="connsiteY41" fmla="*/ 131449 h 580182"/>
              <a:gd name="connsiteX42" fmla="*/ 211666 w 270933"/>
              <a:gd name="connsiteY42" fmla="*/ 55249 h 580182"/>
              <a:gd name="connsiteX43" fmla="*/ 198966 w 270933"/>
              <a:gd name="connsiteY43" fmla="*/ 51015 h 580182"/>
              <a:gd name="connsiteX44" fmla="*/ 139700 w 270933"/>
              <a:gd name="connsiteY44" fmla="*/ 67949 h 580182"/>
              <a:gd name="connsiteX45" fmla="*/ 122766 w 270933"/>
              <a:gd name="connsiteY45" fmla="*/ 93349 h 580182"/>
              <a:gd name="connsiteX46" fmla="*/ 97366 w 270933"/>
              <a:gd name="connsiteY46" fmla="*/ 101815 h 580182"/>
              <a:gd name="connsiteX47" fmla="*/ 88900 w 270933"/>
              <a:gd name="connsiteY47" fmla="*/ 76415 h 580182"/>
              <a:gd name="connsiteX48" fmla="*/ 101600 w 270933"/>
              <a:gd name="connsiteY48" fmla="*/ 17149 h 58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70933" h="580182">
                <a:moveTo>
                  <a:pt x="101600" y="17149"/>
                </a:moveTo>
                <a:cubicBezTo>
                  <a:pt x="96661" y="4449"/>
                  <a:pt x="76378" y="-1211"/>
                  <a:pt x="59266" y="215"/>
                </a:cubicBezTo>
                <a:cubicBezTo>
                  <a:pt x="49029" y="1068"/>
                  <a:pt x="39511" y="5860"/>
                  <a:pt x="29633" y="8682"/>
                </a:cubicBezTo>
                <a:cubicBezTo>
                  <a:pt x="28222" y="27026"/>
                  <a:pt x="27550" y="45443"/>
                  <a:pt x="25400" y="63715"/>
                </a:cubicBezTo>
                <a:cubicBezTo>
                  <a:pt x="24720" y="69494"/>
                  <a:pt x="22307" y="74944"/>
                  <a:pt x="21166" y="80649"/>
                </a:cubicBezTo>
                <a:cubicBezTo>
                  <a:pt x="19483" y="89066"/>
                  <a:pt x="18795" y="97670"/>
                  <a:pt x="16933" y="106049"/>
                </a:cubicBezTo>
                <a:cubicBezTo>
                  <a:pt x="15965" y="110405"/>
                  <a:pt x="13782" y="114420"/>
                  <a:pt x="12700" y="118749"/>
                </a:cubicBezTo>
                <a:cubicBezTo>
                  <a:pt x="10955" y="125729"/>
                  <a:pt x="10084" y="132904"/>
                  <a:pt x="8466" y="139915"/>
                </a:cubicBezTo>
                <a:cubicBezTo>
                  <a:pt x="5849" y="151253"/>
                  <a:pt x="0" y="173782"/>
                  <a:pt x="0" y="173782"/>
                </a:cubicBezTo>
                <a:cubicBezTo>
                  <a:pt x="1411" y="225993"/>
                  <a:pt x="1625" y="278250"/>
                  <a:pt x="4233" y="330415"/>
                </a:cubicBezTo>
                <a:cubicBezTo>
                  <a:pt x="4622" y="338203"/>
                  <a:pt x="14729" y="354538"/>
                  <a:pt x="16933" y="360049"/>
                </a:cubicBezTo>
                <a:cubicBezTo>
                  <a:pt x="20248" y="368335"/>
                  <a:pt x="22578" y="376982"/>
                  <a:pt x="25400" y="385449"/>
                </a:cubicBezTo>
                <a:lnTo>
                  <a:pt x="29633" y="398149"/>
                </a:lnTo>
                <a:cubicBezTo>
                  <a:pt x="31044" y="402382"/>
                  <a:pt x="31870" y="406858"/>
                  <a:pt x="33866" y="410849"/>
                </a:cubicBezTo>
                <a:cubicBezTo>
                  <a:pt x="36688" y="416493"/>
                  <a:pt x="38293" y="422934"/>
                  <a:pt x="42333" y="427782"/>
                </a:cubicBezTo>
                <a:cubicBezTo>
                  <a:pt x="45590" y="431691"/>
                  <a:pt x="50800" y="433427"/>
                  <a:pt x="55033" y="436249"/>
                </a:cubicBezTo>
                <a:cubicBezTo>
                  <a:pt x="55290" y="436217"/>
                  <a:pt x="98003" y="432256"/>
                  <a:pt x="105833" y="427782"/>
                </a:cubicBezTo>
                <a:cubicBezTo>
                  <a:pt x="111031" y="424812"/>
                  <a:pt x="113934" y="418915"/>
                  <a:pt x="118533" y="415082"/>
                </a:cubicBezTo>
                <a:cubicBezTo>
                  <a:pt x="122442" y="411825"/>
                  <a:pt x="127000" y="409437"/>
                  <a:pt x="131233" y="406615"/>
                </a:cubicBezTo>
                <a:cubicBezTo>
                  <a:pt x="135466" y="412260"/>
                  <a:pt x="138944" y="418560"/>
                  <a:pt x="143933" y="423549"/>
                </a:cubicBezTo>
                <a:cubicBezTo>
                  <a:pt x="147531" y="427147"/>
                  <a:pt x="155914" y="426978"/>
                  <a:pt x="156633" y="432015"/>
                </a:cubicBezTo>
                <a:cubicBezTo>
                  <a:pt x="161825" y="468362"/>
                  <a:pt x="152523" y="506326"/>
                  <a:pt x="160866" y="542082"/>
                </a:cubicBezTo>
                <a:cubicBezTo>
                  <a:pt x="163178" y="551991"/>
                  <a:pt x="177799" y="553371"/>
                  <a:pt x="186266" y="559015"/>
                </a:cubicBezTo>
                <a:lnTo>
                  <a:pt x="198966" y="567482"/>
                </a:lnTo>
                <a:cubicBezTo>
                  <a:pt x="203199" y="570304"/>
                  <a:pt x="206839" y="574340"/>
                  <a:pt x="211666" y="575949"/>
                </a:cubicBezTo>
                <a:lnTo>
                  <a:pt x="224366" y="580182"/>
                </a:lnTo>
                <a:cubicBezTo>
                  <a:pt x="232833" y="578771"/>
                  <a:pt x="242089" y="579788"/>
                  <a:pt x="249766" y="575949"/>
                </a:cubicBezTo>
                <a:cubicBezTo>
                  <a:pt x="254317" y="573674"/>
                  <a:pt x="256737" y="568112"/>
                  <a:pt x="258233" y="563249"/>
                </a:cubicBezTo>
                <a:cubicBezTo>
                  <a:pt x="262465" y="549495"/>
                  <a:pt x="263878" y="535026"/>
                  <a:pt x="266700" y="520915"/>
                </a:cubicBezTo>
                <a:lnTo>
                  <a:pt x="270933" y="499749"/>
                </a:lnTo>
                <a:cubicBezTo>
                  <a:pt x="269522" y="467293"/>
                  <a:pt x="270043" y="434696"/>
                  <a:pt x="266700" y="402382"/>
                </a:cubicBezTo>
                <a:cubicBezTo>
                  <a:pt x="265782" y="393505"/>
                  <a:pt x="261055" y="385449"/>
                  <a:pt x="258233" y="376982"/>
                </a:cubicBezTo>
                <a:lnTo>
                  <a:pt x="249766" y="351582"/>
                </a:lnTo>
                <a:lnTo>
                  <a:pt x="241300" y="326182"/>
                </a:lnTo>
                <a:cubicBezTo>
                  <a:pt x="239889" y="321949"/>
                  <a:pt x="240636" y="316159"/>
                  <a:pt x="237066" y="313482"/>
                </a:cubicBezTo>
                <a:cubicBezTo>
                  <a:pt x="237047" y="313467"/>
                  <a:pt x="210871" y="293347"/>
                  <a:pt x="207433" y="292315"/>
                </a:cubicBezTo>
                <a:cubicBezTo>
                  <a:pt x="197876" y="289448"/>
                  <a:pt x="187678" y="289493"/>
                  <a:pt x="177800" y="288082"/>
                </a:cubicBezTo>
                <a:cubicBezTo>
                  <a:pt x="173519" y="281660"/>
                  <a:pt x="165100" y="271446"/>
                  <a:pt x="165100" y="262682"/>
                </a:cubicBezTo>
                <a:cubicBezTo>
                  <a:pt x="165100" y="232584"/>
                  <a:pt x="167027" y="233427"/>
                  <a:pt x="177800" y="211882"/>
                </a:cubicBezTo>
                <a:cubicBezTo>
                  <a:pt x="188998" y="167087"/>
                  <a:pt x="173794" y="219839"/>
                  <a:pt x="190500" y="182249"/>
                </a:cubicBezTo>
                <a:cubicBezTo>
                  <a:pt x="210651" y="136909"/>
                  <a:pt x="188271" y="172891"/>
                  <a:pt x="207433" y="144149"/>
                </a:cubicBezTo>
                <a:cubicBezTo>
                  <a:pt x="208844" y="139916"/>
                  <a:pt x="210440" y="135740"/>
                  <a:pt x="211666" y="131449"/>
                </a:cubicBezTo>
                <a:cubicBezTo>
                  <a:pt x="219397" y="104393"/>
                  <a:pt x="220766" y="89371"/>
                  <a:pt x="211666" y="55249"/>
                </a:cubicBezTo>
                <a:cubicBezTo>
                  <a:pt x="210516" y="50937"/>
                  <a:pt x="203199" y="52426"/>
                  <a:pt x="198966" y="51015"/>
                </a:cubicBezTo>
                <a:cubicBezTo>
                  <a:pt x="170406" y="53871"/>
                  <a:pt x="157633" y="47775"/>
                  <a:pt x="139700" y="67949"/>
                </a:cubicBezTo>
                <a:cubicBezTo>
                  <a:pt x="132940" y="75554"/>
                  <a:pt x="132420" y="90131"/>
                  <a:pt x="122766" y="93349"/>
                </a:cubicBezTo>
                <a:lnTo>
                  <a:pt x="97366" y="101815"/>
                </a:lnTo>
                <a:lnTo>
                  <a:pt x="88900" y="76415"/>
                </a:lnTo>
                <a:cubicBezTo>
                  <a:pt x="80203" y="50324"/>
                  <a:pt x="106539" y="29849"/>
                  <a:pt x="101600" y="17149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reeform 7"/>
          <p:cNvSpPr/>
          <p:nvPr/>
        </p:nvSpPr>
        <p:spPr>
          <a:xfrm>
            <a:off x="7890933" y="1307985"/>
            <a:ext cx="169334" cy="224482"/>
          </a:xfrm>
          <a:custGeom>
            <a:avLst/>
            <a:gdLst>
              <a:gd name="connsiteX0" fmla="*/ 152400 w 169334"/>
              <a:gd name="connsiteY0" fmla="*/ 8582 h 224482"/>
              <a:gd name="connsiteX1" fmla="*/ 131234 w 169334"/>
              <a:gd name="connsiteY1" fmla="*/ 115 h 224482"/>
              <a:gd name="connsiteX2" fmla="*/ 105834 w 169334"/>
              <a:gd name="connsiteY2" fmla="*/ 4348 h 224482"/>
              <a:gd name="connsiteX3" fmla="*/ 76200 w 169334"/>
              <a:gd name="connsiteY3" fmla="*/ 12815 h 224482"/>
              <a:gd name="connsiteX4" fmla="*/ 55034 w 169334"/>
              <a:gd name="connsiteY4" fmla="*/ 21282 h 224482"/>
              <a:gd name="connsiteX5" fmla="*/ 29634 w 169334"/>
              <a:gd name="connsiteY5" fmla="*/ 38215 h 224482"/>
              <a:gd name="connsiteX6" fmla="*/ 16934 w 169334"/>
              <a:gd name="connsiteY6" fmla="*/ 50915 h 224482"/>
              <a:gd name="connsiteX7" fmla="*/ 0 w 169334"/>
              <a:gd name="connsiteY7" fmla="*/ 76315 h 224482"/>
              <a:gd name="connsiteX8" fmla="*/ 8467 w 169334"/>
              <a:gd name="connsiteY8" fmla="*/ 127115 h 224482"/>
              <a:gd name="connsiteX9" fmla="*/ 16934 w 169334"/>
              <a:gd name="connsiteY9" fmla="*/ 152515 h 224482"/>
              <a:gd name="connsiteX10" fmla="*/ 25400 w 169334"/>
              <a:gd name="connsiteY10" fmla="*/ 165215 h 224482"/>
              <a:gd name="connsiteX11" fmla="*/ 33867 w 169334"/>
              <a:gd name="connsiteY11" fmla="*/ 190615 h 224482"/>
              <a:gd name="connsiteX12" fmla="*/ 38100 w 169334"/>
              <a:gd name="connsiteY12" fmla="*/ 203315 h 224482"/>
              <a:gd name="connsiteX13" fmla="*/ 46567 w 169334"/>
              <a:gd name="connsiteY13" fmla="*/ 216015 h 224482"/>
              <a:gd name="connsiteX14" fmla="*/ 71967 w 169334"/>
              <a:gd name="connsiteY14" fmla="*/ 224482 h 224482"/>
              <a:gd name="connsiteX15" fmla="*/ 110067 w 169334"/>
              <a:gd name="connsiteY15" fmla="*/ 220248 h 224482"/>
              <a:gd name="connsiteX16" fmla="*/ 122767 w 169334"/>
              <a:gd name="connsiteY16" fmla="*/ 207548 h 224482"/>
              <a:gd name="connsiteX17" fmla="*/ 131234 w 169334"/>
              <a:gd name="connsiteY17" fmla="*/ 182148 h 224482"/>
              <a:gd name="connsiteX18" fmla="*/ 139700 w 169334"/>
              <a:gd name="connsiteY18" fmla="*/ 169448 h 224482"/>
              <a:gd name="connsiteX19" fmla="*/ 152400 w 169334"/>
              <a:gd name="connsiteY19" fmla="*/ 144048 h 224482"/>
              <a:gd name="connsiteX20" fmla="*/ 156634 w 169334"/>
              <a:gd name="connsiteY20" fmla="*/ 127115 h 224482"/>
              <a:gd name="connsiteX21" fmla="*/ 160867 w 169334"/>
              <a:gd name="connsiteY21" fmla="*/ 114415 h 224482"/>
              <a:gd name="connsiteX22" fmla="*/ 169334 w 169334"/>
              <a:gd name="connsiteY22" fmla="*/ 80548 h 224482"/>
              <a:gd name="connsiteX23" fmla="*/ 165100 w 169334"/>
              <a:gd name="connsiteY23" fmla="*/ 38215 h 224482"/>
              <a:gd name="connsiteX24" fmla="*/ 160867 w 169334"/>
              <a:gd name="connsiteY24" fmla="*/ 25515 h 224482"/>
              <a:gd name="connsiteX25" fmla="*/ 152400 w 169334"/>
              <a:gd name="connsiteY25" fmla="*/ 8582 h 22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9334" h="224482">
                <a:moveTo>
                  <a:pt x="152400" y="8582"/>
                </a:moveTo>
                <a:cubicBezTo>
                  <a:pt x="147461" y="4349"/>
                  <a:pt x="138802" y="803"/>
                  <a:pt x="131234" y="115"/>
                </a:cubicBezTo>
                <a:cubicBezTo>
                  <a:pt x="122686" y="-662"/>
                  <a:pt x="114251" y="2665"/>
                  <a:pt x="105834" y="4348"/>
                </a:cubicBezTo>
                <a:cubicBezTo>
                  <a:pt x="96310" y="6253"/>
                  <a:pt x="85417" y="9359"/>
                  <a:pt x="76200" y="12815"/>
                </a:cubicBezTo>
                <a:cubicBezTo>
                  <a:pt x="69085" y="15483"/>
                  <a:pt x="61705" y="17643"/>
                  <a:pt x="55034" y="21282"/>
                </a:cubicBezTo>
                <a:cubicBezTo>
                  <a:pt x="46101" y="26155"/>
                  <a:pt x="36829" y="31020"/>
                  <a:pt x="29634" y="38215"/>
                </a:cubicBezTo>
                <a:cubicBezTo>
                  <a:pt x="25401" y="42448"/>
                  <a:pt x="20610" y="46189"/>
                  <a:pt x="16934" y="50915"/>
                </a:cubicBezTo>
                <a:cubicBezTo>
                  <a:pt x="10687" y="58947"/>
                  <a:pt x="0" y="76315"/>
                  <a:pt x="0" y="76315"/>
                </a:cubicBezTo>
                <a:cubicBezTo>
                  <a:pt x="3001" y="100321"/>
                  <a:pt x="2474" y="107140"/>
                  <a:pt x="8467" y="127115"/>
                </a:cubicBezTo>
                <a:cubicBezTo>
                  <a:pt x="11032" y="135663"/>
                  <a:pt x="11984" y="145089"/>
                  <a:pt x="16934" y="152515"/>
                </a:cubicBezTo>
                <a:cubicBezTo>
                  <a:pt x="19756" y="156748"/>
                  <a:pt x="23334" y="160566"/>
                  <a:pt x="25400" y="165215"/>
                </a:cubicBezTo>
                <a:cubicBezTo>
                  <a:pt x="29025" y="173371"/>
                  <a:pt x="31045" y="182148"/>
                  <a:pt x="33867" y="190615"/>
                </a:cubicBezTo>
                <a:cubicBezTo>
                  <a:pt x="35278" y="194848"/>
                  <a:pt x="35625" y="199602"/>
                  <a:pt x="38100" y="203315"/>
                </a:cubicBezTo>
                <a:cubicBezTo>
                  <a:pt x="40922" y="207548"/>
                  <a:pt x="42252" y="213318"/>
                  <a:pt x="46567" y="216015"/>
                </a:cubicBezTo>
                <a:cubicBezTo>
                  <a:pt x="54135" y="220745"/>
                  <a:pt x="71967" y="224482"/>
                  <a:pt x="71967" y="224482"/>
                </a:cubicBezTo>
                <a:cubicBezTo>
                  <a:pt x="84667" y="223071"/>
                  <a:pt x="97945" y="224289"/>
                  <a:pt x="110067" y="220248"/>
                </a:cubicBezTo>
                <a:cubicBezTo>
                  <a:pt x="115747" y="218355"/>
                  <a:pt x="119859" y="212781"/>
                  <a:pt x="122767" y="207548"/>
                </a:cubicBezTo>
                <a:cubicBezTo>
                  <a:pt x="127101" y="199746"/>
                  <a:pt x="126284" y="189574"/>
                  <a:pt x="131234" y="182148"/>
                </a:cubicBezTo>
                <a:cubicBezTo>
                  <a:pt x="134056" y="177915"/>
                  <a:pt x="137425" y="173999"/>
                  <a:pt x="139700" y="169448"/>
                </a:cubicBezTo>
                <a:cubicBezTo>
                  <a:pt x="157227" y="134395"/>
                  <a:pt x="128138" y="180444"/>
                  <a:pt x="152400" y="144048"/>
                </a:cubicBezTo>
                <a:cubicBezTo>
                  <a:pt x="153811" y="138404"/>
                  <a:pt x="155036" y="132709"/>
                  <a:pt x="156634" y="127115"/>
                </a:cubicBezTo>
                <a:cubicBezTo>
                  <a:pt x="157860" y="122824"/>
                  <a:pt x="159693" y="118720"/>
                  <a:pt x="160867" y="114415"/>
                </a:cubicBezTo>
                <a:cubicBezTo>
                  <a:pt x="163929" y="103189"/>
                  <a:pt x="169334" y="80548"/>
                  <a:pt x="169334" y="80548"/>
                </a:cubicBezTo>
                <a:cubicBezTo>
                  <a:pt x="167923" y="66437"/>
                  <a:pt x="167256" y="52231"/>
                  <a:pt x="165100" y="38215"/>
                </a:cubicBezTo>
                <a:cubicBezTo>
                  <a:pt x="164421" y="33805"/>
                  <a:pt x="163342" y="29228"/>
                  <a:pt x="160867" y="25515"/>
                </a:cubicBezTo>
                <a:cubicBezTo>
                  <a:pt x="151735" y="11817"/>
                  <a:pt x="157339" y="12815"/>
                  <a:pt x="152400" y="8582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Oval 8"/>
          <p:cNvSpPr/>
          <p:nvPr/>
        </p:nvSpPr>
        <p:spPr>
          <a:xfrm>
            <a:off x="7415741" y="645584"/>
            <a:ext cx="1619251" cy="124883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458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9165141" cy="6551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2942165"/>
            <a:ext cx="2756633" cy="31834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0801" y="5756300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30 10 19 S, 69 48 53 W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7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9165141" cy="6551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2942165"/>
            <a:ext cx="2756633" cy="31834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395" y="5760972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30 10 19 S, 69 48 53 W</a:t>
            </a:r>
            <a:endParaRPr lang="es-ES_tradnl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705" y="3432575"/>
            <a:ext cx="926532" cy="10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8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1" y="920749"/>
            <a:ext cx="1924580" cy="4878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738" y="0"/>
            <a:ext cx="5873262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320947" y="1202267"/>
            <a:ext cx="1884186" cy="4445199"/>
          </a:xfrm>
          <a:custGeom>
            <a:avLst/>
            <a:gdLst>
              <a:gd name="connsiteX0" fmla="*/ 1012120 w 1884186"/>
              <a:gd name="connsiteY0" fmla="*/ 160866 h 4445199"/>
              <a:gd name="connsiteX1" fmla="*/ 944386 w 1884186"/>
              <a:gd name="connsiteY1" fmla="*/ 101600 h 4445199"/>
              <a:gd name="connsiteX2" fmla="*/ 876653 w 1884186"/>
              <a:gd name="connsiteY2" fmla="*/ 50800 h 4445199"/>
              <a:gd name="connsiteX3" fmla="*/ 859720 w 1884186"/>
              <a:gd name="connsiteY3" fmla="*/ 33866 h 4445199"/>
              <a:gd name="connsiteX4" fmla="*/ 834320 w 1884186"/>
              <a:gd name="connsiteY4" fmla="*/ 25400 h 4445199"/>
              <a:gd name="connsiteX5" fmla="*/ 775053 w 1884186"/>
              <a:gd name="connsiteY5" fmla="*/ 0 h 4445199"/>
              <a:gd name="connsiteX6" fmla="*/ 639586 w 1884186"/>
              <a:gd name="connsiteY6" fmla="*/ 8466 h 4445199"/>
              <a:gd name="connsiteX7" fmla="*/ 563386 w 1884186"/>
              <a:gd name="connsiteY7" fmla="*/ 42333 h 4445199"/>
              <a:gd name="connsiteX8" fmla="*/ 537986 w 1884186"/>
              <a:gd name="connsiteY8" fmla="*/ 67733 h 4445199"/>
              <a:gd name="connsiteX9" fmla="*/ 512586 w 1884186"/>
              <a:gd name="connsiteY9" fmla="*/ 84666 h 4445199"/>
              <a:gd name="connsiteX10" fmla="*/ 495653 w 1884186"/>
              <a:gd name="connsiteY10" fmla="*/ 110066 h 4445199"/>
              <a:gd name="connsiteX11" fmla="*/ 478720 w 1884186"/>
              <a:gd name="connsiteY11" fmla="*/ 169333 h 4445199"/>
              <a:gd name="connsiteX12" fmla="*/ 470253 w 1884186"/>
              <a:gd name="connsiteY12" fmla="*/ 194733 h 4445199"/>
              <a:gd name="connsiteX13" fmla="*/ 453320 w 1884186"/>
              <a:gd name="connsiteY13" fmla="*/ 474133 h 4445199"/>
              <a:gd name="connsiteX14" fmla="*/ 444853 w 1884186"/>
              <a:gd name="connsiteY14" fmla="*/ 499533 h 4445199"/>
              <a:gd name="connsiteX15" fmla="*/ 436386 w 1884186"/>
              <a:gd name="connsiteY15" fmla="*/ 533400 h 4445199"/>
              <a:gd name="connsiteX16" fmla="*/ 385586 w 1884186"/>
              <a:gd name="connsiteY16" fmla="*/ 584200 h 4445199"/>
              <a:gd name="connsiteX17" fmla="*/ 317853 w 1884186"/>
              <a:gd name="connsiteY17" fmla="*/ 685800 h 4445199"/>
              <a:gd name="connsiteX18" fmla="*/ 283986 w 1884186"/>
              <a:gd name="connsiteY18" fmla="*/ 736600 h 4445199"/>
              <a:gd name="connsiteX19" fmla="*/ 267053 w 1884186"/>
              <a:gd name="connsiteY19" fmla="*/ 762000 h 4445199"/>
              <a:gd name="connsiteX20" fmla="*/ 250120 w 1884186"/>
              <a:gd name="connsiteY20" fmla="*/ 821266 h 4445199"/>
              <a:gd name="connsiteX21" fmla="*/ 233186 w 1884186"/>
              <a:gd name="connsiteY21" fmla="*/ 838200 h 4445199"/>
              <a:gd name="connsiteX22" fmla="*/ 216253 w 1884186"/>
              <a:gd name="connsiteY22" fmla="*/ 897466 h 4445199"/>
              <a:gd name="connsiteX23" fmla="*/ 207786 w 1884186"/>
              <a:gd name="connsiteY23" fmla="*/ 931333 h 4445199"/>
              <a:gd name="connsiteX24" fmla="*/ 190853 w 1884186"/>
              <a:gd name="connsiteY24" fmla="*/ 973666 h 4445199"/>
              <a:gd name="connsiteX25" fmla="*/ 182386 w 1884186"/>
              <a:gd name="connsiteY25" fmla="*/ 999066 h 4445199"/>
              <a:gd name="connsiteX26" fmla="*/ 165453 w 1884186"/>
              <a:gd name="connsiteY26" fmla="*/ 1024466 h 4445199"/>
              <a:gd name="connsiteX27" fmla="*/ 148520 w 1884186"/>
              <a:gd name="connsiteY27" fmla="*/ 1075266 h 4445199"/>
              <a:gd name="connsiteX28" fmla="*/ 140053 w 1884186"/>
              <a:gd name="connsiteY28" fmla="*/ 1100666 h 4445199"/>
              <a:gd name="connsiteX29" fmla="*/ 106186 w 1884186"/>
              <a:gd name="connsiteY29" fmla="*/ 1202266 h 4445199"/>
              <a:gd name="connsiteX30" fmla="*/ 97720 w 1884186"/>
              <a:gd name="connsiteY30" fmla="*/ 1261533 h 4445199"/>
              <a:gd name="connsiteX31" fmla="*/ 89253 w 1884186"/>
              <a:gd name="connsiteY31" fmla="*/ 1286933 h 4445199"/>
              <a:gd name="connsiteX32" fmla="*/ 80786 w 1884186"/>
              <a:gd name="connsiteY32" fmla="*/ 1354666 h 4445199"/>
              <a:gd name="connsiteX33" fmla="*/ 72320 w 1884186"/>
              <a:gd name="connsiteY33" fmla="*/ 1464733 h 4445199"/>
              <a:gd name="connsiteX34" fmla="*/ 46920 w 1884186"/>
              <a:gd name="connsiteY34" fmla="*/ 1583266 h 4445199"/>
              <a:gd name="connsiteX35" fmla="*/ 38453 w 1884186"/>
              <a:gd name="connsiteY35" fmla="*/ 1625600 h 4445199"/>
              <a:gd name="connsiteX36" fmla="*/ 21520 w 1884186"/>
              <a:gd name="connsiteY36" fmla="*/ 2099733 h 4445199"/>
              <a:gd name="connsiteX37" fmla="*/ 38453 w 1884186"/>
              <a:gd name="connsiteY37" fmla="*/ 2963333 h 4445199"/>
              <a:gd name="connsiteX38" fmla="*/ 55386 w 1884186"/>
              <a:gd name="connsiteY38" fmla="*/ 3090333 h 4445199"/>
              <a:gd name="connsiteX39" fmla="*/ 72320 w 1884186"/>
              <a:gd name="connsiteY39" fmla="*/ 3158066 h 4445199"/>
              <a:gd name="connsiteX40" fmla="*/ 89253 w 1884186"/>
              <a:gd name="connsiteY40" fmla="*/ 3259666 h 4445199"/>
              <a:gd name="connsiteX41" fmla="*/ 106186 w 1884186"/>
              <a:gd name="connsiteY41" fmla="*/ 3327400 h 4445199"/>
              <a:gd name="connsiteX42" fmla="*/ 114653 w 1884186"/>
              <a:gd name="connsiteY42" fmla="*/ 3352800 h 4445199"/>
              <a:gd name="connsiteX43" fmla="*/ 123120 w 1884186"/>
              <a:gd name="connsiteY43" fmla="*/ 3386666 h 4445199"/>
              <a:gd name="connsiteX44" fmla="*/ 131586 w 1884186"/>
              <a:gd name="connsiteY44" fmla="*/ 3429000 h 4445199"/>
              <a:gd name="connsiteX45" fmla="*/ 148520 w 1884186"/>
              <a:gd name="connsiteY45" fmla="*/ 3462866 h 4445199"/>
              <a:gd name="connsiteX46" fmla="*/ 165453 w 1884186"/>
              <a:gd name="connsiteY46" fmla="*/ 3522133 h 4445199"/>
              <a:gd name="connsiteX47" fmla="*/ 199320 w 1884186"/>
              <a:gd name="connsiteY47" fmla="*/ 3581400 h 4445199"/>
              <a:gd name="connsiteX48" fmla="*/ 250120 w 1884186"/>
              <a:gd name="connsiteY48" fmla="*/ 3640666 h 4445199"/>
              <a:gd name="connsiteX49" fmla="*/ 275520 w 1884186"/>
              <a:gd name="connsiteY49" fmla="*/ 3657600 h 4445199"/>
              <a:gd name="connsiteX50" fmla="*/ 326320 w 1884186"/>
              <a:gd name="connsiteY50" fmla="*/ 3725333 h 4445199"/>
              <a:gd name="connsiteX51" fmla="*/ 351720 w 1884186"/>
              <a:gd name="connsiteY51" fmla="*/ 3733800 h 4445199"/>
              <a:gd name="connsiteX52" fmla="*/ 427920 w 1884186"/>
              <a:gd name="connsiteY52" fmla="*/ 3750733 h 4445199"/>
              <a:gd name="connsiteX53" fmla="*/ 444853 w 1884186"/>
              <a:gd name="connsiteY53" fmla="*/ 3725333 h 4445199"/>
              <a:gd name="connsiteX54" fmla="*/ 470253 w 1884186"/>
              <a:gd name="connsiteY54" fmla="*/ 3708400 h 4445199"/>
              <a:gd name="connsiteX55" fmla="*/ 521053 w 1884186"/>
              <a:gd name="connsiteY55" fmla="*/ 3691466 h 4445199"/>
              <a:gd name="connsiteX56" fmla="*/ 554920 w 1884186"/>
              <a:gd name="connsiteY56" fmla="*/ 3674533 h 4445199"/>
              <a:gd name="connsiteX57" fmla="*/ 597253 w 1884186"/>
              <a:gd name="connsiteY57" fmla="*/ 3657600 h 4445199"/>
              <a:gd name="connsiteX58" fmla="*/ 622653 w 1884186"/>
              <a:gd name="connsiteY58" fmla="*/ 3640666 h 4445199"/>
              <a:gd name="connsiteX59" fmla="*/ 690386 w 1884186"/>
              <a:gd name="connsiteY59" fmla="*/ 3632200 h 4445199"/>
              <a:gd name="connsiteX60" fmla="*/ 851253 w 1884186"/>
              <a:gd name="connsiteY60" fmla="*/ 3640666 h 4445199"/>
              <a:gd name="connsiteX61" fmla="*/ 868186 w 1884186"/>
              <a:gd name="connsiteY61" fmla="*/ 3657600 h 4445199"/>
              <a:gd name="connsiteX62" fmla="*/ 927453 w 1884186"/>
              <a:gd name="connsiteY62" fmla="*/ 3742266 h 4445199"/>
              <a:gd name="connsiteX63" fmla="*/ 961320 w 1884186"/>
              <a:gd name="connsiteY63" fmla="*/ 3793066 h 4445199"/>
              <a:gd name="connsiteX64" fmla="*/ 978253 w 1884186"/>
              <a:gd name="connsiteY64" fmla="*/ 3852333 h 4445199"/>
              <a:gd name="connsiteX65" fmla="*/ 952853 w 1884186"/>
              <a:gd name="connsiteY65" fmla="*/ 4174066 h 4445199"/>
              <a:gd name="connsiteX66" fmla="*/ 961320 w 1884186"/>
              <a:gd name="connsiteY66" fmla="*/ 4301066 h 4445199"/>
              <a:gd name="connsiteX67" fmla="*/ 978253 w 1884186"/>
              <a:gd name="connsiteY67" fmla="*/ 4326466 h 4445199"/>
              <a:gd name="connsiteX68" fmla="*/ 995186 w 1884186"/>
              <a:gd name="connsiteY68" fmla="*/ 4360333 h 4445199"/>
              <a:gd name="connsiteX69" fmla="*/ 1062920 w 1884186"/>
              <a:gd name="connsiteY69" fmla="*/ 4411133 h 4445199"/>
              <a:gd name="connsiteX70" fmla="*/ 1088320 w 1884186"/>
              <a:gd name="connsiteY70" fmla="*/ 4436533 h 4445199"/>
              <a:gd name="connsiteX71" fmla="*/ 1274586 w 1884186"/>
              <a:gd name="connsiteY71" fmla="*/ 4428066 h 4445199"/>
              <a:gd name="connsiteX72" fmla="*/ 1342320 w 1884186"/>
              <a:gd name="connsiteY72" fmla="*/ 4368800 h 4445199"/>
              <a:gd name="connsiteX73" fmla="*/ 1350786 w 1884186"/>
              <a:gd name="connsiteY73" fmla="*/ 4343400 h 4445199"/>
              <a:gd name="connsiteX74" fmla="*/ 1376186 w 1884186"/>
              <a:gd name="connsiteY74" fmla="*/ 4309533 h 4445199"/>
              <a:gd name="connsiteX75" fmla="*/ 1401586 w 1884186"/>
              <a:gd name="connsiteY75" fmla="*/ 4250266 h 4445199"/>
              <a:gd name="connsiteX76" fmla="*/ 1410053 w 1884186"/>
              <a:gd name="connsiteY76" fmla="*/ 4207933 h 4445199"/>
              <a:gd name="connsiteX77" fmla="*/ 1426986 w 1884186"/>
              <a:gd name="connsiteY77" fmla="*/ 4182533 h 4445199"/>
              <a:gd name="connsiteX78" fmla="*/ 1460853 w 1884186"/>
              <a:gd name="connsiteY78" fmla="*/ 4114800 h 4445199"/>
              <a:gd name="connsiteX79" fmla="*/ 1469320 w 1884186"/>
              <a:gd name="connsiteY79" fmla="*/ 4089400 h 4445199"/>
              <a:gd name="connsiteX80" fmla="*/ 1486253 w 1884186"/>
              <a:gd name="connsiteY80" fmla="*/ 4064000 h 4445199"/>
              <a:gd name="connsiteX81" fmla="*/ 1520120 w 1884186"/>
              <a:gd name="connsiteY81" fmla="*/ 3996266 h 4445199"/>
              <a:gd name="connsiteX82" fmla="*/ 1528586 w 1884186"/>
              <a:gd name="connsiteY82" fmla="*/ 3962400 h 4445199"/>
              <a:gd name="connsiteX83" fmla="*/ 1537053 w 1884186"/>
              <a:gd name="connsiteY83" fmla="*/ 3937000 h 4445199"/>
              <a:gd name="connsiteX84" fmla="*/ 1545520 w 1884186"/>
              <a:gd name="connsiteY84" fmla="*/ 3826933 h 4445199"/>
              <a:gd name="connsiteX85" fmla="*/ 1553986 w 1884186"/>
              <a:gd name="connsiteY85" fmla="*/ 3793066 h 4445199"/>
              <a:gd name="connsiteX86" fmla="*/ 1562453 w 1884186"/>
              <a:gd name="connsiteY86" fmla="*/ 3750733 h 4445199"/>
              <a:gd name="connsiteX87" fmla="*/ 1587853 w 1884186"/>
              <a:gd name="connsiteY87" fmla="*/ 3691466 h 4445199"/>
              <a:gd name="connsiteX88" fmla="*/ 1604786 w 1884186"/>
              <a:gd name="connsiteY88" fmla="*/ 3666066 h 4445199"/>
              <a:gd name="connsiteX89" fmla="*/ 1613253 w 1884186"/>
              <a:gd name="connsiteY89" fmla="*/ 3640666 h 4445199"/>
              <a:gd name="connsiteX90" fmla="*/ 1638653 w 1884186"/>
              <a:gd name="connsiteY90" fmla="*/ 3581400 h 4445199"/>
              <a:gd name="connsiteX91" fmla="*/ 1647120 w 1884186"/>
              <a:gd name="connsiteY91" fmla="*/ 3539066 h 4445199"/>
              <a:gd name="connsiteX92" fmla="*/ 1655586 w 1884186"/>
              <a:gd name="connsiteY92" fmla="*/ 3488266 h 4445199"/>
              <a:gd name="connsiteX93" fmla="*/ 1672520 w 1884186"/>
              <a:gd name="connsiteY93" fmla="*/ 3445933 h 4445199"/>
              <a:gd name="connsiteX94" fmla="*/ 1697920 w 1884186"/>
              <a:gd name="connsiteY94" fmla="*/ 3395133 h 4445199"/>
              <a:gd name="connsiteX95" fmla="*/ 1723320 w 1884186"/>
              <a:gd name="connsiteY95" fmla="*/ 3302000 h 4445199"/>
              <a:gd name="connsiteX96" fmla="*/ 1706386 w 1884186"/>
              <a:gd name="connsiteY96" fmla="*/ 3166533 h 4445199"/>
              <a:gd name="connsiteX97" fmla="*/ 1647120 w 1884186"/>
              <a:gd name="connsiteY97" fmla="*/ 3090333 h 4445199"/>
              <a:gd name="connsiteX98" fmla="*/ 1613253 w 1884186"/>
              <a:gd name="connsiteY98" fmla="*/ 3014133 h 4445199"/>
              <a:gd name="connsiteX99" fmla="*/ 1587853 w 1884186"/>
              <a:gd name="connsiteY99" fmla="*/ 2988733 h 4445199"/>
              <a:gd name="connsiteX100" fmla="*/ 1553986 w 1884186"/>
              <a:gd name="connsiteY100" fmla="*/ 2946400 h 4445199"/>
              <a:gd name="connsiteX101" fmla="*/ 1537053 w 1884186"/>
              <a:gd name="connsiteY101" fmla="*/ 2929466 h 4445199"/>
              <a:gd name="connsiteX102" fmla="*/ 1486253 w 1884186"/>
              <a:gd name="connsiteY102" fmla="*/ 2870200 h 4445199"/>
              <a:gd name="connsiteX103" fmla="*/ 1443920 w 1884186"/>
              <a:gd name="connsiteY103" fmla="*/ 2810933 h 4445199"/>
              <a:gd name="connsiteX104" fmla="*/ 1426986 w 1884186"/>
              <a:gd name="connsiteY104" fmla="*/ 2794000 h 4445199"/>
              <a:gd name="connsiteX105" fmla="*/ 1418520 w 1884186"/>
              <a:gd name="connsiteY105" fmla="*/ 2641600 h 4445199"/>
              <a:gd name="connsiteX106" fmla="*/ 1435453 w 1884186"/>
              <a:gd name="connsiteY106" fmla="*/ 2616200 h 4445199"/>
              <a:gd name="connsiteX107" fmla="*/ 1443920 w 1884186"/>
              <a:gd name="connsiteY107" fmla="*/ 2590800 h 4445199"/>
              <a:gd name="connsiteX108" fmla="*/ 1494720 w 1884186"/>
              <a:gd name="connsiteY108" fmla="*/ 2540000 h 4445199"/>
              <a:gd name="connsiteX109" fmla="*/ 1503186 w 1884186"/>
              <a:gd name="connsiteY109" fmla="*/ 2514600 h 4445199"/>
              <a:gd name="connsiteX110" fmla="*/ 1562453 w 1884186"/>
              <a:gd name="connsiteY110" fmla="*/ 2446866 h 4445199"/>
              <a:gd name="connsiteX111" fmla="*/ 1587853 w 1884186"/>
              <a:gd name="connsiteY111" fmla="*/ 2421466 h 4445199"/>
              <a:gd name="connsiteX112" fmla="*/ 1613253 w 1884186"/>
              <a:gd name="connsiteY112" fmla="*/ 2387600 h 4445199"/>
              <a:gd name="connsiteX113" fmla="*/ 1647120 w 1884186"/>
              <a:gd name="connsiteY113" fmla="*/ 2353733 h 4445199"/>
              <a:gd name="connsiteX114" fmla="*/ 1697920 w 1884186"/>
              <a:gd name="connsiteY114" fmla="*/ 2286000 h 4445199"/>
              <a:gd name="connsiteX115" fmla="*/ 1714853 w 1884186"/>
              <a:gd name="connsiteY115" fmla="*/ 2269066 h 4445199"/>
              <a:gd name="connsiteX116" fmla="*/ 1748720 w 1884186"/>
              <a:gd name="connsiteY116" fmla="*/ 2226733 h 4445199"/>
              <a:gd name="connsiteX117" fmla="*/ 1757186 w 1884186"/>
              <a:gd name="connsiteY117" fmla="*/ 2201333 h 4445199"/>
              <a:gd name="connsiteX118" fmla="*/ 1774120 w 1884186"/>
              <a:gd name="connsiteY118" fmla="*/ 2108200 h 4445199"/>
              <a:gd name="connsiteX119" fmla="*/ 1791053 w 1884186"/>
              <a:gd name="connsiteY119" fmla="*/ 2074333 h 4445199"/>
              <a:gd name="connsiteX120" fmla="*/ 1807986 w 1884186"/>
              <a:gd name="connsiteY120" fmla="*/ 1972733 h 4445199"/>
              <a:gd name="connsiteX121" fmla="*/ 1816453 w 1884186"/>
              <a:gd name="connsiteY121" fmla="*/ 1921933 h 4445199"/>
              <a:gd name="connsiteX122" fmla="*/ 1824920 w 1884186"/>
              <a:gd name="connsiteY122" fmla="*/ 1896533 h 4445199"/>
              <a:gd name="connsiteX123" fmla="*/ 1833386 w 1884186"/>
              <a:gd name="connsiteY123" fmla="*/ 1854200 h 4445199"/>
              <a:gd name="connsiteX124" fmla="*/ 1850320 w 1884186"/>
              <a:gd name="connsiteY124" fmla="*/ 1828800 h 4445199"/>
              <a:gd name="connsiteX125" fmla="*/ 1884186 w 1884186"/>
              <a:gd name="connsiteY125" fmla="*/ 1769533 h 4445199"/>
              <a:gd name="connsiteX126" fmla="*/ 1875720 w 1884186"/>
              <a:gd name="connsiteY126" fmla="*/ 1388533 h 4445199"/>
              <a:gd name="connsiteX127" fmla="*/ 1867253 w 1884186"/>
              <a:gd name="connsiteY127" fmla="*/ 1329266 h 4445199"/>
              <a:gd name="connsiteX128" fmla="*/ 1850320 w 1884186"/>
              <a:gd name="connsiteY128" fmla="*/ 1219200 h 4445199"/>
              <a:gd name="connsiteX129" fmla="*/ 1841853 w 1884186"/>
              <a:gd name="connsiteY129" fmla="*/ 1117600 h 4445199"/>
              <a:gd name="connsiteX130" fmla="*/ 1833386 w 1884186"/>
              <a:gd name="connsiteY130" fmla="*/ 973666 h 4445199"/>
              <a:gd name="connsiteX131" fmla="*/ 1816453 w 1884186"/>
              <a:gd name="connsiteY131" fmla="*/ 922866 h 4445199"/>
              <a:gd name="connsiteX132" fmla="*/ 1807986 w 1884186"/>
              <a:gd name="connsiteY132" fmla="*/ 880533 h 4445199"/>
              <a:gd name="connsiteX133" fmla="*/ 1774120 w 1884186"/>
              <a:gd name="connsiteY133" fmla="*/ 838200 h 4445199"/>
              <a:gd name="connsiteX134" fmla="*/ 1706386 w 1884186"/>
              <a:gd name="connsiteY134" fmla="*/ 778933 h 4445199"/>
              <a:gd name="connsiteX135" fmla="*/ 1672520 w 1884186"/>
              <a:gd name="connsiteY135" fmla="*/ 762000 h 4445199"/>
              <a:gd name="connsiteX136" fmla="*/ 1604786 w 1884186"/>
              <a:gd name="connsiteY136" fmla="*/ 719666 h 4445199"/>
              <a:gd name="connsiteX137" fmla="*/ 1562453 w 1884186"/>
              <a:gd name="connsiteY137" fmla="*/ 711200 h 4445199"/>
              <a:gd name="connsiteX138" fmla="*/ 1274586 w 1884186"/>
              <a:gd name="connsiteY138" fmla="*/ 719666 h 4445199"/>
              <a:gd name="connsiteX139" fmla="*/ 1223786 w 1884186"/>
              <a:gd name="connsiteY139" fmla="*/ 745066 h 4445199"/>
              <a:gd name="connsiteX140" fmla="*/ 1206853 w 1884186"/>
              <a:gd name="connsiteY140" fmla="*/ 762000 h 4445199"/>
              <a:gd name="connsiteX141" fmla="*/ 1181453 w 1884186"/>
              <a:gd name="connsiteY141" fmla="*/ 770466 h 4445199"/>
              <a:gd name="connsiteX142" fmla="*/ 969786 w 1884186"/>
              <a:gd name="connsiteY142" fmla="*/ 762000 h 4445199"/>
              <a:gd name="connsiteX143" fmla="*/ 952853 w 1884186"/>
              <a:gd name="connsiteY143" fmla="*/ 745066 h 4445199"/>
              <a:gd name="connsiteX144" fmla="*/ 944386 w 1884186"/>
              <a:gd name="connsiteY144" fmla="*/ 719666 h 4445199"/>
              <a:gd name="connsiteX145" fmla="*/ 969786 w 1884186"/>
              <a:gd name="connsiteY145" fmla="*/ 609600 h 4445199"/>
              <a:gd name="connsiteX146" fmla="*/ 978253 w 1884186"/>
              <a:gd name="connsiteY146" fmla="*/ 575733 h 4445199"/>
              <a:gd name="connsiteX147" fmla="*/ 986720 w 1884186"/>
              <a:gd name="connsiteY147" fmla="*/ 524933 h 4445199"/>
              <a:gd name="connsiteX148" fmla="*/ 995186 w 1884186"/>
              <a:gd name="connsiteY148" fmla="*/ 499533 h 4445199"/>
              <a:gd name="connsiteX149" fmla="*/ 1029053 w 1884186"/>
              <a:gd name="connsiteY149" fmla="*/ 457200 h 4445199"/>
              <a:gd name="connsiteX150" fmla="*/ 1037520 w 1884186"/>
              <a:gd name="connsiteY150" fmla="*/ 431800 h 4445199"/>
              <a:gd name="connsiteX151" fmla="*/ 1054453 w 1884186"/>
              <a:gd name="connsiteY151" fmla="*/ 338666 h 4445199"/>
              <a:gd name="connsiteX152" fmla="*/ 1045986 w 1884186"/>
              <a:gd name="connsiteY152" fmla="*/ 245533 h 4445199"/>
              <a:gd name="connsiteX153" fmla="*/ 1012120 w 1884186"/>
              <a:gd name="connsiteY153" fmla="*/ 194733 h 4445199"/>
              <a:gd name="connsiteX154" fmla="*/ 1012120 w 1884186"/>
              <a:gd name="connsiteY154" fmla="*/ 160866 h 444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884186" h="4445199">
                <a:moveTo>
                  <a:pt x="1012120" y="160866"/>
                </a:moveTo>
                <a:cubicBezTo>
                  <a:pt x="1000831" y="145344"/>
                  <a:pt x="967670" y="120518"/>
                  <a:pt x="944386" y="101600"/>
                </a:cubicBezTo>
                <a:cubicBezTo>
                  <a:pt x="922482" y="83803"/>
                  <a:pt x="896608" y="70757"/>
                  <a:pt x="876653" y="50800"/>
                </a:cubicBezTo>
                <a:cubicBezTo>
                  <a:pt x="871009" y="45155"/>
                  <a:pt x="866565" y="37973"/>
                  <a:pt x="859720" y="33866"/>
                </a:cubicBezTo>
                <a:cubicBezTo>
                  <a:pt x="852067" y="29274"/>
                  <a:pt x="842523" y="28916"/>
                  <a:pt x="834320" y="25400"/>
                </a:cubicBezTo>
                <a:cubicBezTo>
                  <a:pt x="761084" y="-5987"/>
                  <a:pt x="834620" y="19854"/>
                  <a:pt x="775053" y="0"/>
                </a:cubicBezTo>
                <a:cubicBezTo>
                  <a:pt x="729897" y="2822"/>
                  <a:pt x="684415" y="2353"/>
                  <a:pt x="639586" y="8466"/>
                </a:cubicBezTo>
                <a:cubicBezTo>
                  <a:pt x="613104" y="12077"/>
                  <a:pt x="584271" y="24929"/>
                  <a:pt x="563386" y="42333"/>
                </a:cubicBezTo>
                <a:cubicBezTo>
                  <a:pt x="554188" y="49998"/>
                  <a:pt x="547184" y="60068"/>
                  <a:pt x="537986" y="67733"/>
                </a:cubicBezTo>
                <a:cubicBezTo>
                  <a:pt x="530169" y="74247"/>
                  <a:pt x="521053" y="79022"/>
                  <a:pt x="512586" y="84666"/>
                </a:cubicBezTo>
                <a:cubicBezTo>
                  <a:pt x="506942" y="93133"/>
                  <a:pt x="500204" y="100965"/>
                  <a:pt x="495653" y="110066"/>
                </a:cubicBezTo>
                <a:cubicBezTo>
                  <a:pt x="488884" y="123605"/>
                  <a:pt x="482339" y="156666"/>
                  <a:pt x="478720" y="169333"/>
                </a:cubicBezTo>
                <a:cubicBezTo>
                  <a:pt x="476268" y="177914"/>
                  <a:pt x="473075" y="186266"/>
                  <a:pt x="470253" y="194733"/>
                </a:cubicBezTo>
                <a:cubicBezTo>
                  <a:pt x="464609" y="287866"/>
                  <a:pt x="461068" y="381151"/>
                  <a:pt x="453320" y="474133"/>
                </a:cubicBezTo>
                <a:cubicBezTo>
                  <a:pt x="452579" y="483027"/>
                  <a:pt x="447305" y="490952"/>
                  <a:pt x="444853" y="499533"/>
                </a:cubicBezTo>
                <a:cubicBezTo>
                  <a:pt x="441656" y="510722"/>
                  <a:pt x="443059" y="523867"/>
                  <a:pt x="436386" y="533400"/>
                </a:cubicBezTo>
                <a:cubicBezTo>
                  <a:pt x="422653" y="553018"/>
                  <a:pt x="398869" y="564274"/>
                  <a:pt x="385586" y="584200"/>
                </a:cubicBezTo>
                <a:lnTo>
                  <a:pt x="317853" y="685800"/>
                </a:lnTo>
                <a:lnTo>
                  <a:pt x="283986" y="736600"/>
                </a:lnTo>
                <a:lnTo>
                  <a:pt x="267053" y="762000"/>
                </a:lnTo>
                <a:cubicBezTo>
                  <a:pt x="265473" y="768321"/>
                  <a:pt x="255323" y="812594"/>
                  <a:pt x="250120" y="821266"/>
                </a:cubicBezTo>
                <a:cubicBezTo>
                  <a:pt x="246013" y="828111"/>
                  <a:pt x="238831" y="832555"/>
                  <a:pt x="233186" y="838200"/>
                </a:cubicBezTo>
                <a:cubicBezTo>
                  <a:pt x="206730" y="944031"/>
                  <a:pt x="240538" y="812472"/>
                  <a:pt x="216253" y="897466"/>
                </a:cubicBezTo>
                <a:cubicBezTo>
                  <a:pt x="213056" y="908655"/>
                  <a:pt x="211466" y="920294"/>
                  <a:pt x="207786" y="931333"/>
                </a:cubicBezTo>
                <a:cubicBezTo>
                  <a:pt x="202980" y="945751"/>
                  <a:pt x="196189" y="959436"/>
                  <a:pt x="190853" y="973666"/>
                </a:cubicBezTo>
                <a:cubicBezTo>
                  <a:pt x="187719" y="982022"/>
                  <a:pt x="186377" y="991084"/>
                  <a:pt x="182386" y="999066"/>
                </a:cubicBezTo>
                <a:cubicBezTo>
                  <a:pt x="177835" y="1008167"/>
                  <a:pt x="169586" y="1015167"/>
                  <a:pt x="165453" y="1024466"/>
                </a:cubicBezTo>
                <a:cubicBezTo>
                  <a:pt x="158204" y="1040777"/>
                  <a:pt x="154164" y="1058333"/>
                  <a:pt x="148520" y="1075266"/>
                </a:cubicBezTo>
                <a:lnTo>
                  <a:pt x="140053" y="1100666"/>
                </a:lnTo>
                <a:cubicBezTo>
                  <a:pt x="114839" y="1277159"/>
                  <a:pt x="153744" y="1059589"/>
                  <a:pt x="106186" y="1202266"/>
                </a:cubicBezTo>
                <a:cubicBezTo>
                  <a:pt x="99875" y="1221198"/>
                  <a:pt x="101634" y="1241964"/>
                  <a:pt x="97720" y="1261533"/>
                </a:cubicBezTo>
                <a:cubicBezTo>
                  <a:pt x="95970" y="1270284"/>
                  <a:pt x="92075" y="1278466"/>
                  <a:pt x="89253" y="1286933"/>
                </a:cubicBezTo>
                <a:cubicBezTo>
                  <a:pt x="86431" y="1309511"/>
                  <a:pt x="82943" y="1332015"/>
                  <a:pt x="80786" y="1354666"/>
                </a:cubicBezTo>
                <a:cubicBezTo>
                  <a:pt x="77297" y="1391298"/>
                  <a:pt x="77713" y="1428333"/>
                  <a:pt x="72320" y="1464733"/>
                </a:cubicBezTo>
                <a:cubicBezTo>
                  <a:pt x="66398" y="1504705"/>
                  <a:pt x="54845" y="1543643"/>
                  <a:pt x="46920" y="1583266"/>
                </a:cubicBezTo>
                <a:lnTo>
                  <a:pt x="38453" y="1625600"/>
                </a:lnTo>
                <a:cubicBezTo>
                  <a:pt x="36189" y="1684461"/>
                  <a:pt x="21520" y="2056047"/>
                  <a:pt x="21520" y="2099733"/>
                </a:cubicBezTo>
                <a:cubicBezTo>
                  <a:pt x="21520" y="2906764"/>
                  <a:pt x="-36738" y="2662577"/>
                  <a:pt x="38453" y="2963333"/>
                </a:cubicBezTo>
                <a:cubicBezTo>
                  <a:pt x="43011" y="3004353"/>
                  <a:pt x="46618" y="3049417"/>
                  <a:pt x="55386" y="3090333"/>
                </a:cubicBezTo>
                <a:cubicBezTo>
                  <a:pt x="60262" y="3113089"/>
                  <a:pt x="68494" y="3135110"/>
                  <a:pt x="72320" y="3158066"/>
                </a:cubicBezTo>
                <a:cubicBezTo>
                  <a:pt x="77964" y="3191933"/>
                  <a:pt x="80926" y="3226357"/>
                  <a:pt x="89253" y="3259666"/>
                </a:cubicBezTo>
                <a:cubicBezTo>
                  <a:pt x="94897" y="3282244"/>
                  <a:pt x="100063" y="3304947"/>
                  <a:pt x="106186" y="3327400"/>
                </a:cubicBezTo>
                <a:cubicBezTo>
                  <a:pt x="108534" y="3336010"/>
                  <a:pt x="112201" y="3344219"/>
                  <a:pt x="114653" y="3352800"/>
                </a:cubicBezTo>
                <a:cubicBezTo>
                  <a:pt x="117850" y="3363988"/>
                  <a:pt x="120596" y="3375307"/>
                  <a:pt x="123120" y="3386666"/>
                </a:cubicBezTo>
                <a:cubicBezTo>
                  <a:pt x="126242" y="3400714"/>
                  <a:pt x="127035" y="3415348"/>
                  <a:pt x="131586" y="3429000"/>
                </a:cubicBezTo>
                <a:cubicBezTo>
                  <a:pt x="135577" y="3440974"/>
                  <a:pt x="142875" y="3451577"/>
                  <a:pt x="148520" y="3462866"/>
                </a:cubicBezTo>
                <a:cubicBezTo>
                  <a:pt x="152818" y="3480059"/>
                  <a:pt x="158163" y="3505123"/>
                  <a:pt x="165453" y="3522133"/>
                </a:cubicBezTo>
                <a:cubicBezTo>
                  <a:pt x="176085" y="3546942"/>
                  <a:pt x="184133" y="3560139"/>
                  <a:pt x="199320" y="3581400"/>
                </a:cubicBezTo>
                <a:cubicBezTo>
                  <a:pt x="215808" y="3604483"/>
                  <a:pt x="228400" y="3622566"/>
                  <a:pt x="250120" y="3640666"/>
                </a:cubicBezTo>
                <a:cubicBezTo>
                  <a:pt x="257937" y="3647180"/>
                  <a:pt x="267053" y="3651955"/>
                  <a:pt x="275520" y="3657600"/>
                </a:cubicBezTo>
                <a:cubicBezTo>
                  <a:pt x="290113" y="3681922"/>
                  <a:pt x="301629" y="3708872"/>
                  <a:pt x="326320" y="3725333"/>
                </a:cubicBezTo>
                <a:cubicBezTo>
                  <a:pt x="333746" y="3730284"/>
                  <a:pt x="343253" y="3730978"/>
                  <a:pt x="351720" y="3733800"/>
                </a:cubicBezTo>
                <a:cubicBezTo>
                  <a:pt x="374239" y="3767579"/>
                  <a:pt x="369334" y="3776771"/>
                  <a:pt x="427920" y="3750733"/>
                </a:cubicBezTo>
                <a:cubicBezTo>
                  <a:pt x="437219" y="3746600"/>
                  <a:pt x="437658" y="3732528"/>
                  <a:pt x="444853" y="3725333"/>
                </a:cubicBezTo>
                <a:cubicBezTo>
                  <a:pt x="452048" y="3718138"/>
                  <a:pt x="460954" y="3712533"/>
                  <a:pt x="470253" y="3708400"/>
                </a:cubicBezTo>
                <a:cubicBezTo>
                  <a:pt x="486564" y="3701151"/>
                  <a:pt x="504480" y="3698095"/>
                  <a:pt x="521053" y="3691466"/>
                </a:cubicBezTo>
                <a:cubicBezTo>
                  <a:pt x="532772" y="3686779"/>
                  <a:pt x="543386" y="3679659"/>
                  <a:pt x="554920" y="3674533"/>
                </a:cubicBezTo>
                <a:cubicBezTo>
                  <a:pt x="568808" y="3668361"/>
                  <a:pt x="583660" y="3664397"/>
                  <a:pt x="597253" y="3657600"/>
                </a:cubicBezTo>
                <a:cubicBezTo>
                  <a:pt x="606354" y="3653049"/>
                  <a:pt x="612836" y="3643343"/>
                  <a:pt x="622653" y="3640666"/>
                </a:cubicBezTo>
                <a:cubicBezTo>
                  <a:pt x="644605" y="3634679"/>
                  <a:pt x="667808" y="3635022"/>
                  <a:pt x="690386" y="3632200"/>
                </a:cubicBezTo>
                <a:cubicBezTo>
                  <a:pt x="757755" y="3615357"/>
                  <a:pt x="741826" y="3614918"/>
                  <a:pt x="851253" y="3640666"/>
                </a:cubicBezTo>
                <a:cubicBezTo>
                  <a:pt x="859023" y="3642494"/>
                  <a:pt x="862542" y="3651955"/>
                  <a:pt x="868186" y="3657600"/>
                </a:cubicBezTo>
                <a:cubicBezTo>
                  <a:pt x="902045" y="3742243"/>
                  <a:pt x="861882" y="3657959"/>
                  <a:pt x="927453" y="3742266"/>
                </a:cubicBezTo>
                <a:cubicBezTo>
                  <a:pt x="999203" y="3834517"/>
                  <a:pt x="903049" y="3734799"/>
                  <a:pt x="961320" y="3793066"/>
                </a:cubicBezTo>
                <a:cubicBezTo>
                  <a:pt x="966964" y="3812822"/>
                  <a:pt x="978253" y="3831787"/>
                  <a:pt x="978253" y="3852333"/>
                </a:cubicBezTo>
                <a:cubicBezTo>
                  <a:pt x="978253" y="3900436"/>
                  <a:pt x="960390" y="4091158"/>
                  <a:pt x="952853" y="4174066"/>
                </a:cubicBezTo>
                <a:cubicBezTo>
                  <a:pt x="955675" y="4216399"/>
                  <a:pt x="954345" y="4259216"/>
                  <a:pt x="961320" y="4301066"/>
                </a:cubicBezTo>
                <a:cubicBezTo>
                  <a:pt x="962993" y="4311103"/>
                  <a:pt x="973205" y="4317631"/>
                  <a:pt x="978253" y="4326466"/>
                </a:cubicBezTo>
                <a:cubicBezTo>
                  <a:pt x="984515" y="4337425"/>
                  <a:pt x="987613" y="4350236"/>
                  <a:pt x="995186" y="4360333"/>
                </a:cubicBezTo>
                <a:cubicBezTo>
                  <a:pt x="1020861" y="4394567"/>
                  <a:pt x="1028305" y="4393826"/>
                  <a:pt x="1062920" y="4411133"/>
                </a:cubicBezTo>
                <a:cubicBezTo>
                  <a:pt x="1071387" y="4419600"/>
                  <a:pt x="1077610" y="4431178"/>
                  <a:pt x="1088320" y="4436533"/>
                </a:cubicBezTo>
                <a:cubicBezTo>
                  <a:pt x="1134454" y="4459601"/>
                  <a:pt x="1262622" y="4429474"/>
                  <a:pt x="1274586" y="4428066"/>
                </a:cubicBezTo>
                <a:cubicBezTo>
                  <a:pt x="1314908" y="4367584"/>
                  <a:pt x="1288709" y="4382202"/>
                  <a:pt x="1342320" y="4368800"/>
                </a:cubicBezTo>
                <a:cubicBezTo>
                  <a:pt x="1345142" y="4360333"/>
                  <a:pt x="1346358" y="4351149"/>
                  <a:pt x="1350786" y="4343400"/>
                </a:cubicBezTo>
                <a:cubicBezTo>
                  <a:pt x="1357787" y="4331148"/>
                  <a:pt x="1370455" y="4322428"/>
                  <a:pt x="1376186" y="4309533"/>
                </a:cubicBezTo>
                <a:cubicBezTo>
                  <a:pt x="1408290" y="4237300"/>
                  <a:pt x="1362235" y="4289620"/>
                  <a:pt x="1401586" y="4250266"/>
                </a:cubicBezTo>
                <a:cubicBezTo>
                  <a:pt x="1404408" y="4236155"/>
                  <a:pt x="1405000" y="4221407"/>
                  <a:pt x="1410053" y="4207933"/>
                </a:cubicBezTo>
                <a:cubicBezTo>
                  <a:pt x="1413626" y="4198405"/>
                  <a:pt x="1422113" y="4191466"/>
                  <a:pt x="1426986" y="4182533"/>
                </a:cubicBezTo>
                <a:cubicBezTo>
                  <a:pt x="1439074" y="4160373"/>
                  <a:pt x="1452870" y="4138747"/>
                  <a:pt x="1460853" y="4114800"/>
                </a:cubicBezTo>
                <a:cubicBezTo>
                  <a:pt x="1463675" y="4106333"/>
                  <a:pt x="1465329" y="4097382"/>
                  <a:pt x="1469320" y="4089400"/>
                </a:cubicBezTo>
                <a:cubicBezTo>
                  <a:pt x="1473871" y="4080299"/>
                  <a:pt x="1481380" y="4072933"/>
                  <a:pt x="1486253" y="4064000"/>
                </a:cubicBezTo>
                <a:cubicBezTo>
                  <a:pt x="1498341" y="4041839"/>
                  <a:pt x="1520120" y="3996266"/>
                  <a:pt x="1520120" y="3996266"/>
                </a:cubicBezTo>
                <a:cubicBezTo>
                  <a:pt x="1522942" y="3984977"/>
                  <a:pt x="1525389" y="3973588"/>
                  <a:pt x="1528586" y="3962400"/>
                </a:cubicBezTo>
                <a:cubicBezTo>
                  <a:pt x="1531038" y="3953819"/>
                  <a:pt x="1535946" y="3945856"/>
                  <a:pt x="1537053" y="3937000"/>
                </a:cubicBezTo>
                <a:cubicBezTo>
                  <a:pt x="1541617" y="3900487"/>
                  <a:pt x="1541221" y="3863478"/>
                  <a:pt x="1545520" y="3826933"/>
                </a:cubicBezTo>
                <a:cubicBezTo>
                  <a:pt x="1546880" y="3815376"/>
                  <a:pt x="1551462" y="3804425"/>
                  <a:pt x="1553986" y="3793066"/>
                </a:cubicBezTo>
                <a:cubicBezTo>
                  <a:pt x="1557108" y="3779018"/>
                  <a:pt x="1558963" y="3764694"/>
                  <a:pt x="1562453" y="3750733"/>
                </a:cubicBezTo>
                <a:cubicBezTo>
                  <a:pt x="1567730" y="3729626"/>
                  <a:pt x="1577085" y="3710310"/>
                  <a:pt x="1587853" y="3691466"/>
                </a:cubicBezTo>
                <a:cubicBezTo>
                  <a:pt x="1592901" y="3682631"/>
                  <a:pt x="1600235" y="3675167"/>
                  <a:pt x="1604786" y="3666066"/>
                </a:cubicBezTo>
                <a:cubicBezTo>
                  <a:pt x="1608777" y="3658084"/>
                  <a:pt x="1609737" y="3648869"/>
                  <a:pt x="1613253" y="3640666"/>
                </a:cubicBezTo>
                <a:cubicBezTo>
                  <a:pt x="1627790" y="3606746"/>
                  <a:pt x="1630711" y="3613167"/>
                  <a:pt x="1638653" y="3581400"/>
                </a:cubicBezTo>
                <a:cubicBezTo>
                  <a:pt x="1642143" y="3567439"/>
                  <a:pt x="1644546" y="3553225"/>
                  <a:pt x="1647120" y="3539066"/>
                </a:cubicBezTo>
                <a:cubicBezTo>
                  <a:pt x="1650191" y="3522176"/>
                  <a:pt x="1651069" y="3504828"/>
                  <a:pt x="1655586" y="3488266"/>
                </a:cubicBezTo>
                <a:cubicBezTo>
                  <a:pt x="1659585" y="3473603"/>
                  <a:pt x="1667184" y="3460163"/>
                  <a:pt x="1672520" y="3445933"/>
                </a:cubicBezTo>
                <a:cubicBezTo>
                  <a:pt x="1687544" y="3405869"/>
                  <a:pt x="1672227" y="3433672"/>
                  <a:pt x="1697920" y="3395133"/>
                </a:cubicBezTo>
                <a:cubicBezTo>
                  <a:pt x="1717018" y="3318742"/>
                  <a:pt x="1707493" y="3349478"/>
                  <a:pt x="1723320" y="3302000"/>
                </a:cubicBezTo>
                <a:cubicBezTo>
                  <a:pt x="1717675" y="3256844"/>
                  <a:pt x="1721800" y="3209350"/>
                  <a:pt x="1706386" y="3166533"/>
                </a:cubicBezTo>
                <a:cubicBezTo>
                  <a:pt x="1695487" y="3136257"/>
                  <a:pt x="1647120" y="3090333"/>
                  <a:pt x="1647120" y="3090333"/>
                </a:cubicBezTo>
                <a:cubicBezTo>
                  <a:pt x="1634814" y="3053417"/>
                  <a:pt x="1635614" y="3040966"/>
                  <a:pt x="1613253" y="3014133"/>
                </a:cubicBezTo>
                <a:cubicBezTo>
                  <a:pt x="1605588" y="3004935"/>
                  <a:pt x="1595738" y="2997744"/>
                  <a:pt x="1587853" y="2988733"/>
                </a:cubicBezTo>
                <a:cubicBezTo>
                  <a:pt x="1575953" y="2975133"/>
                  <a:pt x="1565746" y="2960121"/>
                  <a:pt x="1553986" y="2946400"/>
                </a:cubicBezTo>
                <a:cubicBezTo>
                  <a:pt x="1548791" y="2940339"/>
                  <a:pt x="1541481" y="2936108"/>
                  <a:pt x="1537053" y="2929466"/>
                </a:cubicBezTo>
                <a:cubicBezTo>
                  <a:pt x="1470908" y="2830247"/>
                  <a:pt x="1578183" y="2962130"/>
                  <a:pt x="1486253" y="2870200"/>
                </a:cubicBezTo>
                <a:cubicBezTo>
                  <a:pt x="1462413" y="2846360"/>
                  <a:pt x="1463153" y="2834974"/>
                  <a:pt x="1443920" y="2810933"/>
                </a:cubicBezTo>
                <a:cubicBezTo>
                  <a:pt x="1438933" y="2804700"/>
                  <a:pt x="1432631" y="2799644"/>
                  <a:pt x="1426986" y="2794000"/>
                </a:cubicBezTo>
                <a:cubicBezTo>
                  <a:pt x="1403879" y="2724676"/>
                  <a:pt x="1399866" y="2734872"/>
                  <a:pt x="1418520" y="2641600"/>
                </a:cubicBezTo>
                <a:cubicBezTo>
                  <a:pt x="1420516" y="2631622"/>
                  <a:pt x="1430902" y="2625301"/>
                  <a:pt x="1435453" y="2616200"/>
                </a:cubicBezTo>
                <a:cubicBezTo>
                  <a:pt x="1439444" y="2608218"/>
                  <a:pt x="1438441" y="2597845"/>
                  <a:pt x="1443920" y="2590800"/>
                </a:cubicBezTo>
                <a:cubicBezTo>
                  <a:pt x="1458622" y="2571897"/>
                  <a:pt x="1494720" y="2540000"/>
                  <a:pt x="1494720" y="2540000"/>
                </a:cubicBezTo>
                <a:cubicBezTo>
                  <a:pt x="1497542" y="2531533"/>
                  <a:pt x="1498758" y="2522349"/>
                  <a:pt x="1503186" y="2514600"/>
                </a:cubicBezTo>
                <a:cubicBezTo>
                  <a:pt x="1518732" y="2487394"/>
                  <a:pt x="1540594" y="2468725"/>
                  <a:pt x="1562453" y="2446866"/>
                </a:cubicBezTo>
                <a:cubicBezTo>
                  <a:pt x="1570920" y="2438399"/>
                  <a:pt x="1580669" y="2431045"/>
                  <a:pt x="1587853" y="2421466"/>
                </a:cubicBezTo>
                <a:cubicBezTo>
                  <a:pt x="1596320" y="2410177"/>
                  <a:pt x="1603961" y="2398220"/>
                  <a:pt x="1613253" y="2387600"/>
                </a:cubicBezTo>
                <a:cubicBezTo>
                  <a:pt x="1623766" y="2375585"/>
                  <a:pt x="1637541" y="2366505"/>
                  <a:pt x="1647120" y="2353733"/>
                </a:cubicBezTo>
                <a:cubicBezTo>
                  <a:pt x="1664053" y="2331155"/>
                  <a:pt x="1677965" y="2305957"/>
                  <a:pt x="1697920" y="2286000"/>
                </a:cubicBezTo>
                <a:cubicBezTo>
                  <a:pt x="1703564" y="2280355"/>
                  <a:pt x="1709866" y="2275299"/>
                  <a:pt x="1714853" y="2269066"/>
                </a:cubicBezTo>
                <a:cubicBezTo>
                  <a:pt x="1757565" y="2215675"/>
                  <a:pt x="1707841" y="2267609"/>
                  <a:pt x="1748720" y="2226733"/>
                </a:cubicBezTo>
                <a:cubicBezTo>
                  <a:pt x="1751542" y="2218266"/>
                  <a:pt x="1755250" y="2210045"/>
                  <a:pt x="1757186" y="2201333"/>
                </a:cubicBezTo>
                <a:cubicBezTo>
                  <a:pt x="1760029" y="2188538"/>
                  <a:pt x="1768983" y="2123610"/>
                  <a:pt x="1774120" y="2108200"/>
                </a:cubicBezTo>
                <a:cubicBezTo>
                  <a:pt x="1778111" y="2096226"/>
                  <a:pt x="1785409" y="2085622"/>
                  <a:pt x="1791053" y="2074333"/>
                </a:cubicBezTo>
                <a:lnTo>
                  <a:pt x="1807986" y="1972733"/>
                </a:lnTo>
                <a:cubicBezTo>
                  <a:pt x="1810808" y="1955800"/>
                  <a:pt x="1811024" y="1938219"/>
                  <a:pt x="1816453" y="1921933"/>
                </a:cubicBezTo>
                <a:cubicBezTo>
                  <a:pt x="1819275" y="1913466"/>
                  <a:pt x="1822755" y="1905191"/>
                  <a:pt x="1824920" y="1896533"/>
                </a:cubicBezTo>
                <a:cubicBezTo>
                  <a:pt x="1828410" y="1882572"/>
                  <a:pt x="1828333" y="1867674"/>
                  <a:pt x="1833386" y="1854200"/>
                </a:cubicBezTo>
                <a:cubicBezTo>
                  <a:pt x="1836959" y="1844672"/>
                  <a:pt x="1845271" y="1837635"/>
                  <a:pt x="1850320" y="1828800"/>
                </a:cubicBezTo>
                <a:cubicBezTo>
                  <a:pt x="1893296" y="1753592"/>
                  <a:pt x="1842924" y="1831427"/>
                  <a:pt x="1884186" y="1769533"/>
                </a:cubicBezTo>
                <a:cubicBezTo>
                  <a:pt x="1881364" y="1642533"/>
                  <a:pt x="1880602" y="1515470"/>
                  <a:pt x="1875720" y="1388533"/>
                </a:cubicBezTo>
                <a:cubicBezTo>
                  <a:pt x="1874953" y="1368591"/>
                  <a:pt x="1869891" y="1349047"/>
                  <a:pt x="1867253" y="1329266"/>
                </a:cubicBezTo>
                <a:cubicBezTo>
                  <a:pt x="1854950" y="1237000"/>
                  <a:pt x="1864545" y="1290330"/>
                  <a:pt x="1850320" y="1219200"/>
                </a:cubicBezTo>
                <a:cubicBezTo>
                  <a:pt x="1847498" y="1185333"/>
                  <a:pt x="1844191" y="1151504"/>
                  <a:pt x="1841853" y="1117600"/>
                </a:cubicBezTo>
                <a:cubicBezTo>
                  <a:pt x="1838546" y="1069653"/>
                  <a:pt x="1839602" y="1021323"/>
                  <a:pt x="1833386" y="973666"/>
                </a:cubicBezTo>
                <a:cubicBezTo>
                  <a:pt x="1831077" y="955967"/>
                  <a:pt x="1821149" y="940086"/>
                  <a:pt x="1816453" y="922866"/>
                </a:cubicBezTo>
                <a:cubicBezTo>
                  <a:pt x="1812667" y="908983"/>
                  <a:pt x="1814422" y="893404"/>
                  <a:pt x="1807986" y="880533"/>
                </a:cubicBezTo>
                <a:cubicBezTo>
                  <a:pt x="1799904" y="864370"/>
                  <a:pt x="1786126" y="851706"/>
                  <a:pt x="1774120" y="838200"/>
                </a:cubicBezTo>
                <a:cubicBezTo>
                  <a:pt x="1754427" y="816046"/>
                  <a:pt x="1731677" y="794740"/>
                  <a:pt x="1706386" y="778933"/>
                </a:cubicBezTo>
                <a:cubicBezTo>
                  <a:pt x="1695683" y="772244"/>
                  <a:pt x="1683478" y="768262"/>
                  <a:pt x="1672520" y="762000"/>
                </a:cubicBezTo>
                <a:cubicBezTo>
                  <a:pt x="1648539" y="748296"/>
                  <a:pt x="1631407" y="730314"/>
                  <a:pt x="1604786" y="719666"/>
                </a:cubicBezTo>
                <a:cubicBezTo>
                  <a:pt x="1591425" y="714322"/>
                  <a:pt x="1576564" y="714022"/>
                  <a:pt x="1562453" y="711200"/>
                </a:cubicBezTo>
                <a:cubicBezTo>
                  <a:pt x="1466497" y="714022"/>
                  <a:pt x="1370443" y="714485"/>
                  <a:pt x="1274586" y="719666"/>
                </a:cubicBezTo>
                <a:cubicBezTo>
                  <a:pt x="1257804" y="720573"/>
                  <a:pt x="1235780" y="735471"/>
                  <a:pt x="1223786" y="745066"/>
                </a:cubicBezTo>
                <a:cubicBezTo>
                  <a:pt x="1217553" y="750053"/>
                  <a:pt x="1213698" y="757893"/>
                  <a:pt x="1206853" y="762000"/>
                </a:cubicBezTo>
                <a:cubicBezTo>
                  <a:pt x="1199200" y="766592"/>
                  <a:pt x="1189920" y="767644"/>
                  <a:pt x="1181453" y="770466"/>
                </a:cubicBezTo>
                <a:cubicBezTo>
                  <a:pt x="1110897" y="767644"/>
                  <a:pt x="1039966" y="769798"/>
                  <a:pt x="969786" y="762000"/>
                </a:cubicBezTo>
                <a:cubicBezTo>
                  <a:pt x="961852" y="761118"/>
                  <a:pt x="956960" y="751911"/>
                  <a:pt x="952853" y="745066"/>
                </a:cubicBezTo>
                <a:cubicBezTo>
                  <a:pt x="948261" y="737413"/>
                  <a:pt x="947208" y="728133"/>
                  <a:pt x="944386" y="719666"/>
                </a:cubicBezTo>
                <a:cubicBezTo>
                  <a:pt x="985883" y="553687"/>
                  <a:pt x="943726" y="726871"/>
                  <a:pt x="969786" y="609600"/>
                </a:cubicBezTo>
                <a:cubicBezTo>
                  <a:pt x="972310" y="598241"/>
                  <a:pt x="975971" y="587143"/>
                  <a:pt x="978253" y="575733"/>
                </a:cubicBezTo>
                <a:cubicBezTo>
                  <a:pt x="981620" y="558899"/>
                  <a:pt x="982996" y="541691"/>
                  <a:pt x="986720" y="524933"/>
                </a:cubicBezTo>
                <a:cubicBezTo>
                  <a:pt x="988656" y="516221"/>
                  <a:pt x="990594" y="507186"/>
                  <a:pt x="995186" y="499533"/>
                </a:cubicBezTo>
                <a:cubicBezTo>
                  <a:pt x="1042443" y="420773"/>
                  <a:pt x="978211" y="558884"/>
                  <a:pt x="1029053" y="457200"/>
                </a:cubicBezTo>
                <a:cubicBezTo>
                  <a:pt x="1033044" y="449218"/>
                  <a:pt x="1035068" y="440381"/>
                  <a:pt x="1037520" y="431800"/>
                </a:cubicBezTo>
                <a:cubicBezTo>
                  <a:pt x="1048924" y="391886"/>
                  <a:pt x="1047602" y="386620"/>
                  <a:pt x="1054453" y="338666"/>
                </a:cubicBezTo>
                <a:cubicBezTo>
                  <a:pt x="1051631" y="307622"/>
                  <a:pt x="1054782" y="275439"/>
                  <a:pt x="1045986" y="245533"/>
                </a:cubicBezTo>
                <a:cubicBezTo>
                  <a:pt x="1040244" y="226009"/>
                  <a:pt x="1023409" y="211666"/>
                  <a:pt x="1012120" y="194733"/>
                </a:cubicBezTo>
                <a:cubicBezTo>
                  <a:pt x="991683" y="164078"/>
                  <a:pt x="1023409" y="176388"/>
                  <a:pt x="1012120" y="16086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50000"/>
            </a:schemeClr>
          </a:solidFill>
          <a:ln>
            <a:solidFill>
              <a:schemeClr val="accent1">
                <a:shade val="95000"/>
                <a:satMod val="105000"/>
                <a:alpha val="7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028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320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575" y="122251"/>
            <a:ext cx="2804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30 10 19 S,  69 48 53 W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San Juan – Paso Agua </a:t>
            </a:r>
            <a:r>
              <a:rPr lang="fr-FR" dirty="0" err="1" smtClean="0">
                <a:solidFill>
                  <a:srgbClr val="FFFFFF"/>
                </a:solidFill>
              </a:rPr>
              <a:t>Negra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769663" y="1064098"/>
            <a:ext cx="921034" cy="90963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8059" y="4954383"/>
            <a:ext cx="4728309" cy="1143000"/>
          </a:xfrm>
        </p:spPr>
        <p:txBody>
          <a:bodyPr/>
          <a:lstStyle/>
          <a:p>
            <a:r>
              <a:rPr lang="es-ES_tradnl" dirty="0" smtClean="0">
                <a:solidFill>
                  <a:srgbClr val="FFFFFF"/>
                </a:solidFill>
              </a:rPr>
              <a:t>Cuanta Agua?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8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37136" y="3789348"/>
            <a:ext cx="3206864" cy="2791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 smtClean="0">
                <a:solidFill>
                  <a:srgbClr val="FFFFFF"/>
                </a:solidFill>
              </a:rPr>
              <a:t>500m X 500 m = 250,000m</a:t>
            </a:r>
            <a:r>
              <a:rPr lang="es-ES_tradnl" sz="2400" baseline="30000" dirty="0" smtClean="0">
                <a:solidFill>
                  <a:srgbClr val="FFFFFF"/>
                </a:solidFill>
              </a:rPr>
              <a:t>2</a:t>
            </a:r>
          </a:p>
          <a:p>
            <a:pPr algn="l"/>
            <a:r>
              <a:rPr lang="es-ES_tradnl" sz="2400" dirty="0" smtClean="0">
                <a:solidFill>
                  <a:srgbClr val="FFFFFF"/>
                </a:solidFill>
              </a:rPr>
              <a:t>X 5 m espesor = 1,250,000 m</a:t>
            </a:r>
            <a:r>
              <a:rPr lang="es-ES_tradnl" sz="2400" baseline="30000" dirty="0" smtClean="0">
                <a:solidFill>
                  <a:srgbClr val="FFFFFF"/>
                </a:solidFill>
              </a:rPr>
              <a:t>3</a:t>
            </a:r>
          </a:p>
          <a:p>
            <a:pPr algn="l"/>
            <a:r>
              <a:rPr lang="es-ES_tradnl" sz="2400" dirty="0" smtClean="0">
                <a:solidFill>
                  <a:srgbClr val="FFFFFF"/>
                </a:solidFill>
              </a:rPr>
              <a:t>1000 l x </a:t>
            </a:r>
            <a:r>
              <a:rPr lang="es-ES_tradnl" sz="2400" dirty="0">
                <a:solidFill>
                  <a:srgbClr val="FFFFFF"/>
                </a:solidFill>
              </a:rPr>
              <a:t>m</a:t>
            </a:r>
            <a:r>
              <a:rPr lang="es-ES_tradnl" sz="2400" baseline="30000" dirty="0">
                <a:solidFill>
                  <a:srgbClr val="FFFFFF"/>
                </a:solidFill>
              </a:rPr>
              <a:t>3</a:t>
            </a:r>
            <a:endParaRPr lang="es-ES_tradnl" sz="2400" dirty="0">
              <a:solidFill>
                <a:srgbClr val="FFFFFF"/>
              </a:solidFill>
            </a:endParaRPr>
          </a:p>
          <a:p>
            <a:pPr algn="l"/>
            <a:r>
              <a:rPr lang="es-ES_tradnl" sz="2400" dirty="0" smtClean="0">
                <a:solidFill>
                  <a:srgbClr val="FFFFFF"/>
                </a:solidFill>
              </a:rPr>
              <a:t>=1,250,000,000 litros de agua</a:t>
            </a:r>
          </a:p>
          <a:p>
            <a:pPr algn="l"/>
            <a:r>
              <a:rPr lang="es-ES_tradnl" sz="2400" dirty="0" smtClean="0">
                <a:solidFill>
                  <a:srgbClr val="FFFFFF"/>
                </a:solidFill>
              </a:rPr>
              <a:t>700,000 habitantes provinciales</a:t>
            </a:r>
          </a:p>
          <a:p>
            <a:pPr algn="l"/>
            <a:endParaRPr lang="es-ES_tradnl" sz="2400" dirty="0">
              <a:solidFill>
                <a:srgbClr val="FFFFFF"/>
              </a:solidFill>
            </a:endParaRPr>
          </a:p>
          <a:p>
            <a:pPr algn="l"/>
            <a:r>
              <a:rPr lang="es-ES_tradnl" sz="2400" dirty="0" smtClean="0">
                <a:solidFill>
                  <a:srgbClr val="FFFFFF"/>
                </a:solidFill>
              </a:rPr>
              <a:t>Es lo que TODA la población de la provincia de San Juan, bebe (a 2L/día), en 2 años</a:t>
            </a:r>
          </a:p>
          <a:p>
            <a:pPr algn="l"/>
            <a:endParaRPr lang="es-ES_tradnl" sz="2400" dirty="0">
              <a:solidFill>
                <a:srgbClr val="FFFFFF"/>
              </a:solidFill>
            </a:endParaRPr>
          </a:p>
          <a:p>
            <a:pPr algn="l"/>
            <a:endParaRPr lang="es-ES_tradnl" sz="2400" dirty="0" smtClean="0">
              <a:solidFill>
                <a:srgbClr val="FFFFFF"/>
              </a:solidFill>
            </a:endParaRPr>
          </a:p>
          <a:p>
            <a:pPr algn="l"/>
            <a:endParaRPr lang="es-ES_tradnl" sz="2400" baseline="30000" dirty="0">
              <a:solidFill>
                <a:srgbClr val="FFFFFF"/>
              </a:solidFill>
            </a:endParaRPr>
          </a:p>
          <a:p>
            <a:pPr algn="l"/>
            <a:endParaRPr lang="es-ES_tradnl" sz="2400" baseline="30000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085" y="5160337"/>
            <a:ext cx="3647947" cy="1143000"/>
          </a:xfrm>
        </p:spPr>
        <p:txBody>
          <a:bodyPr/>
          <a:lstStyle/>
          <a:p>
            <a:r>
              <a:rPr lang="es-ES_tradnl" dirty="0" smtClean="0">
                <a:solidFill>
                  <a:srgbClr val="FFFFFF"/>
                </a:solidFill>
              </a:rPr>
              <a:t>Cuanta agua?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320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575" y="122251"/>
            <a:ext cx="3013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30 10 19 S,  69 48 53 W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San Juan – </a:t>
            </a:r>
            <a:r>
              <a:rPr lang="fr-FR" dirty="0" err="1" smtClean="0">
                <a:solidFill>
                  <a:srgbClr val="FFFFFF"/>
                </a:solidFill>
              </a:rPr>
              <a:t>Glaciar</a:t>
            </a:r>
            <a:r>
              <a:rPr lang="fr-FR" dirty="0" smtClean="0">
                <a:solidFill>
                  <a:srgbClr val="FFFFFF"/>
                </a:solidFill>
              </a:rPr>
              <a:t> Agua </a:t>
            </a:r>
            <a:r>
              <a:rPr lang="fr-FR" dirty="0" err="1" smtClean="0">
                <a:solidFill>
                  <a:srgbClr val="FFFFFF"/>
                </a:solidFill>
              </a:rPr>
              <a:t>Negra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1313975">
            <a:off x="4427560" y="984005"/>
            <a:ext cx="1738991" cy="8486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8059" y="4954383"/>
            <a:ext cx="4728309" cy="1143000"/>
          </a:xfrm>
        </p:spPr>
        <p:txBody>
          <a:bodyPr/>
          <a:lstStyle/>
          <a:p>
            <a:r>
              <a:rPr lang="es-ES_tradnl" dirty="0" smtClean="0">
                <a:solidFill>
                  <a:srgbClr val="FFFFFF"/>
                </a:solidFill>
              </a:rPr>
              <a:t>Cuanta Agua?</a:t>
            </a:r>
            <a:endParaRPr lang="es-ES_trad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75" y="3155216"/>
            <a:ext cx="2518833" cy="35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9213"/>
            <a:ext cx="8229600" cy="1143000"/>
          </a:xfrm>
        </p:spPr>
        <p:txBody>
          <a:bodyPr/>
          <a:lstStyle/>
          <a:p>
            <a:r>
              <a:rPr lang="es-ES_tradnl" dirty="0" smtClean="0"/>
              <a:t>Y el Glaciar Agua Negra?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1830917"/>
            <a:ext cx="2518833" cy="35983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4265" y="2257937"/>
            <a:ext cx="4396317" cy="3404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/>
              <a:t>4</a:t>
            </a:r>
            <a:r>
              <a:rPr lang="es-ES_tradnl" sz="2400" dirty="0" smtClean="0"/>
              <a:t>00m X 2,000 m = 800,000m</a:t>
            </a:r>
            <a:r>
              <a:rPr lang="es-ES_tradnl" sz="2400" baseline="30000" dirty="0" smtClean="0"/>
              <a:t>2</a:t>
            </a:r>
          </a:p>
          <a:p>
            <a:pPr algn="l"/>
            <a:r>
              <a:rPr lang="es-ES_tradnl" sz="2400" dirty="0" smtClean="0"/>
              <a:t>X 10 m espesor = 8,000,000 m</a:t>
            </a:r>
            <a:r>
              <a:rPr lang="es-ES_tradnl" sz="2400" baseline="30000" dirty="0" smtClean="0"/>
              <a:t>3</a:t>
            </a:r>
          </a:p>
          <a:p>
            <a:pPr algn="l"/>
            <a:r>
              <a:rPr lang="es-ES_tradnl" sz="2400" dirty="0" smtClean="0"/>
              <a:t>1000 l x </a:t>
            </a:r>
            <a:r>
              <a:rPr lang="es-ES_tradnl" sz="2400" dirty="0"/>
              <a:t>m</a:t>
            </a:r>
            <a:r>
              <a:rPr lang="es-ES_tradnl" sz="2400" baseline="30000" dirty="0"/>
              <a:t>3</a:t>
            </a:r>
            <a:endParaRPr lang="es-ES_tradnl" sz="2400" dirty="0"/>
          </a:p>
          <a:p>
            <a:pPr algn="l"/>
            <a:r>
              <a:rPr lang="es-ES_tradnl" sz="2400" dirty="0" smtClean="0"/>
              <a:t>=8,000,000,000 litros de agua</a:t>
            </a:r>
          </a:p>
          <a:p>
            <a:pPr algn="l"/>
            <a:endParaRPr lang="es-ES_tradnl" sz="2400" dirty="0"/>
          </a:p>
          <a:p>
            <a:pPr algn="l"/>
            <a:r>
              <a:rPr lang="es-ES_tradnl" sz="2400" dirty="0" smtClean="0"/>
              <a:t>Es lo que TODA la población de la provincia de San Juan, bebe </a:t>
            </a:r>
            <a:br>
              <a:rPr lang="es-ES_tradnl" sz="2400" dirty="0" smtClean="0"/>
            </a:br>
            <a:r>
              <a:rPr lang="es-ES_tradnl" sz="2400" dirty="0" smtClean="0"/>
              <a:t>(a 2L/día), en 15 años</a:t>
            </a:r>
          </a:p>
          <a:p>
            <a:pPr algn="l"/>
            <a:endParaRPr lang="es-ES_tradnl" sz="2400" dirty="0"/>
          </a:p>
          <a:p>
            <a:pPr algn="l"/>
            <a:r>
              <a:rPr lang="es-ES_tradnl" sz="2400" dirty="0" smtClean="0"/>
              <a:t>O el agua de consumo y aseo durante casi tres meses</a:t>
            </a:r>
          </a:p>
          <a:p>
            <a:pPr algn="l"/>
            <a:endParaRPr lang="es-ES_tradnl" sz="2400" dirty="0"/>
          </a:p>
          <a:p>
            <a:pPr algn="l"/>
            <a:endParaRPr lang="es-ES_tradnl" sz="2400" dirty="0" smtClean="0"/>
          </a:p>
          <a:p>
            <a:pPr algn="l"/>
            <a:endParaRPr lang="es-ES_tradnl" sz="2400" baseline="30000" dirty="0"/>
          </a:p>
          <a:p>
            <a:pPr algn="l"/>
            <a:endParaRPr lang="es-ES_tradnl" sz="2400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457200" y="5938335"/>
            <a:ext cx="243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30 10 19 S,  69 48 53 </a:t>
            </a:r>
            <a:r>
              <a:rPr lang="tr-T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3908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4472"/>
            <a:ext cx="9144000" cy="535099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31391"/>
            <a:ext cx="9144000" cy="994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dirty="0" smtClean="0">
                <a:latin typeface="Chalkboard"/>
                <a:cs typeface="Chalkboard"/>
              </a:rPr>
              <a:t>Pregunta para el taller: ¿aquí hay glaciares?</a:t>
            </a:r>
            <a:endParaRPr lang="es-ES_tradnl" sz="32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58039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" y="698500"/>
            <a:ext cx="8503920" cy="5905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57083" y="1375833"/>
            <a:ext cx="709083" cy="656167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91"/>
            <a:ext cx="8229600" cy="675041"/>
          </a:xfrm>
        </p:spPr>
        <p:txBody>
          <a:bodyPr>
            <a:normAutofit/>
          </a:bodyPr>
          <a:lstStyle/>
          <a:p>
            <a:r>
              <a:rPr lang="es-ES_tradnl" sz="3200" dirty="0" smtClean="0"/>
              <a:t>Pero hay más glaciares!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68527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" y="698500"/>
            <a:ext cx="8503920" cy="5905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57083" y="1375833"/>
            <a:ext cx="709083" cy="656167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Oval 8"/>
          <p:cNvSpPr/>
          <p:nvPr/>
        </p:nvSpPr>
        <p:spPr>
          <a:xfrm>
            <a:off x="4359958" y="1929526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Oval 9"/>
          <p:cNvSpPr/>
          <p:nvPr/>
        </p:nvSpPr>
        <p:spPr>
          <a:xfrm>
            <a:off x="4729737" y="1624246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Oval 10"/>
          <p:cNvSpPr/>
          <p:nvPr/>
        </p:nvSpPr>
        <p:spPr>
          <a:xfrm>
            <a:off x="5019429" y="1730878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Oval 11"/>
          <p:cNvSpPr/>
          <p:nvPr/>
        </p:nvSpPr>
        <p:spPr>
          <a:xfrm>
            <a:off x="5881171" y="1848952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val 12"/>
          <p:cNvSpPr/>
          <p:nvPr/>
        </p:nvSpPr>
        <p:spPr>
          <a:xfrm>
            <a:off x="6445447" y="1921258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Oval 13"/>
          <p:cNvSpPr/>
          <p:nvPr/>
        </p:nvSpPr>
        <p:spPr>
          <a:xfrm>
            <a:off x="6792344" y="1982122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Oval 14"/>
          <p:cNvSpPr/>
          <p:nvPr/>
        </p:nvSpPr>
        <p:spPr>
          <a:xfrm>
            <a:off x="7070595" y="2134522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Oval 15"/>
          <p:cNvSpPr/>
          <p:nvPr/>
        </p:nvSpPr>
        <p:spPr>
          <a:xfrm>
            <a:off x="7302654" y="4551417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Oval 16"/>
          <p:cNvSpPr/>
          <p:nvPr/>
        </p:nvSpPr>
        <p:spPr>
          <a:xfrm>
            <a:off x="5926935" y="5619177"/>
            <a:ext cx="1268215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Oval 17"/>
          <p:cNvSpPr/>
          <p:nvPr/>
        </p:nvSpPr>
        <p:spPr>
          <a:xfrm>
            <a:off x="1869550" y="2745557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Oval 18"/>
          <p:cNvSpPr/>
          <p:nvPr/>
        </p:nvSpPr>
        <p:spPr>
          <a:xfrm>
            <a:off x="1427018" y="3092471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Oval 19"/>
          <p:cNvSpPr/>
          <p:nvPr/>
        </p:nvSpPr>
        <p:spPr>
          <a:xfrm>
            <a:off x="2113050" y="2562989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Oval 20"/>
          <p:cNvSpPr/>
          <p:nvPr/>
        </p:nvSpPr>
        <p:spPr>
          <a:xfrm>
            <a:off x="2608671" y="2452882"/>
            <a:ext cx="243500" cy="36513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929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sz="3600" dirty="0" smtClean="0"/>
              <a:t>Agua consumo y aseo por más de 2 años para toda la población de la Provincia de San Juan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290071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" y="698500"/>
            <a:ext cx="8503920" cy="590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4434469"/>
            <a:ext cx="2539999" cy="181302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Oval 6"/>
          <p:cNvSpPr/>
          <p:nvPr/>
        </p:nvSpPr>
        <p:spPr>
          <a:xfrm>
            <a:off x="2338917" y="4434469"/>
            <a:ext cx="582083" cy="39153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Oval 7"/>
          <p:cNvSpPr/>
          <p:nvPr/>
        </p:nvSpPr>
        <p:spPr>
          <a:xfrm>
            <a:off x="946151" y="5545667"/>
            <a:ext cx="694266" cy="5439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591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8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Provincias con Glaciares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4252"/>
            <a:ext cx="2595517" cy="3810166"/>
          </a:xfrm>
        </p:spPr>
        <p:txBody>
          <a:bodyPr>
            <a:normAutofit fontScale="85000" lnSpcReduction="20000"/>
          </a:bodyPr>
          <a:lstStyle/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Santa Cruz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Rio Negro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Tierra del Fuego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Antártida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Chubut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Mendoza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Neuquén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Malvinas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619" y="1555750"/>
            <a:ext cx="5536182" cy="41486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37610" y="5778668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 smtClean="0"/>
              <a:t>Glaciar</a:t>
            </a:r>
            <a:r>
              <a:rPr lang="fr-FR" dirty="0" smtClean="0"/>
              <a:t> el </a:t>
            </a:r>
            <a:r>
              <a:rPr lang="fr-FR" dirty="0" err="1" smtClean="0"/>
              <a:t>Tapado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30 08 40 S, 69 55 36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5251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Provincias con Glaciares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0082" y="1639889"/>
            <a:ext cx="2783417" cy="2201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San Juan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La Rioja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Catamarca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0083"/>
            <a:ext cx="9144000" cy="253160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73647" y="1639889"/>
            <a:ext cx="3086101" cy="2201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Jujuy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Salta</a:t>
            </a:r>
          </a:p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Tucumán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3417" y="6302917"/>
            <a:ext cx="5947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Glaciar</a:t>
            </a:r>
            <a:r>
              <a:rPr lang="fr-FR" dirty="0" smtClean="0"/>
              <a:t> el Potro – La Rioja – 28 23 11 S,  69 36 39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6120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Glaciar Corona del Inca – La Rioja</a:t>
            </a:r>
            <a:endParaRPr lang="es-ES_tradnl" dirty="0">
              <a:latin typeface="Chalkboard"/>
              <a:cs typeface="Chalkboard"/>
            </a:endParaRPr>
          </a:p>
        </p:txBody>
      </p:sp>
      <p:pic>
        <p:nvPicPr>
          <p:cNvPr id="4" name="Content Placeholder 3" descr="corona del inca - en el crater - kiko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479665"/>
            <a:ext cx="8229600" cy="4590446"/>
          </a:xfrm>
        </p:spPr>
      </p:pic>
      <p:sp>
        <p:nvSpPr>
          <p:cNvPr id="5" name="Rectangle 4"/>
          <p:cNvSpPr/>
          <p:nvPr/>
        </p:nvSpPr>
        <p:spPr>
          <a:xfrm>
            <a:off x="3003658" y="6233583"/>
            <a:ext cx="238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27 53 07 S, 68</a:t>
            </a:r>
            <a:r>
              <a:rPr lang="tr-TR" dirty="0"/>
              <a:t> </a:t>
            </a:r>
            <a:r>
              <a:rPr lang="tr-TR" dirty="0" smtClean="0"/>
              <a:t>50 25 </a:t>
            </a:r>
            <a:r>
              <a:rPr lang="tr-TR" dirty="0"/>
              <a:t>W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01" y="4180434"/>
            <a:ext cx="145420" cy="5206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026583" y="1820333"/>
            <a:ext cx="21167" cy="245744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134534" y="2772834"/>
            <a:ext cx="988483" cy="511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dirty="0" smtClean="0">
                <a:solidFill>
                  <a:srgbClr val="FFFF00"/>
                </a:solidFill>
                <a:latin typeface="Chalkboard"/>
                <a:cs typeface="Chalkboard"/>
              </a:rPr>
              <a:t>280m</a:t>
            </a:r>
            <a:endParaRPr lang="es-ES_tradnl" sz="24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21417" y="1676399"/>
            <a:ext cx="5259916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278842" y="1573220"/>
            <a:ext cx="988483" cy="511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dirty="0" smtClean="0">
                <a:solidFill>
                  <a:srgbClr val="FFFF00"/>
                </a:solidFill>
                <a:latin typeface="Chalkboard"/>
                <a:cs typeface="Chalkboard"/>
              </a:rPr>
              <a:t>1,200m</a:t>
            </a:r>
            <a:endParaRPr lang="es-ES_tradnl" sz="24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44789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00"/>
            <a:ext cx="9144000" cy="626321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Chalkboard"/>
                <a:cs typeface="Chalkboard"/>
              </a:rPr>
              <a:t>El Potro</a:t>
            </a:r>
            <a:endParaRPr lang="es-ES_tradnl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9783" y="6456708"/>
            <a:ext cx="4664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28 23 18 S, 69</a:t>
            </a:r>
            <a:r>
              <a:rPr lang="fr-FR" dirty="0"/>
              <a:t> </a:t>
            </a:r>
            <a:r>
              <a:rPr lang="fr-FR" dirty="0" smtClean="0"/>
              <a:t>36 35 W (La Rioja/San Juan/Chile)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3427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327" y="3096289"/>
            <a:ext cx="3995674" cy="289896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25866" y="5789642"/>
            <a:ext cx="2311456" cy="1143000"/>
          </a:xfrm>
        </p:spPr>
        <p:txBody>
          <a:bodyPr/>
          <a:lstStyle/>
          <a:p>
            <a:r>
              <a:rPr lang="es-ES_tradn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El Potro</a:t>
            </a:r>
            <a:endParaRPr lang="es-ES_tradnl" dirty="0">
              <a:solidFill>
                <a:schemeClr val="tx2">
                  <a:lumMod val="60000"/>
                  <a:lumOff val="40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7332" y="6304002"/>
            <a:ext cx="3136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28°23'18.01" S  69°36'34.54" W</a:t>
            </a:r>
            <a:endParaRPr lang="es-ES_tradn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14832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326" y="0"/>
            <a:ext cx="3995673" cy="309628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269518" y="503444"/>
            <a:ext cx="2665689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164646" y="0"/>
            <a:ext cx="841105" cy="540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dirty="0" smtClean="0">
                <a:solidFill>
                  <a:srgbClr val="FFFF00"/>
                </a:solidFill>
                <a:latin typeface="Chalkboard"/>
                <a:cs typeface="Chalkboard"/>
              </a:rPr>
              <a:t>3 km</a:t>
            </a:r>
            <a:endParaRPr lang="es-ES_tradnl" sz="20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1507" y="5604976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28 23 18 S, 69</a:t>
            </a:r>
            <a:r>
              <a:rPr lang="fr-FR" dirty="0"/>
              <a:t> </a:t>
            </a:r>
            <a:r>
              <a:rPr lang="fr-FR" dirty="0" smtClean="0"/>
              <a:t>36 35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0980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Y aquí?</a:t>
            </a:r>
            <a:endParaRPr lang="es-ES_tradnl" dirty="0"/>
          </a:p>
        </p:txBody>
      </p:sp>
      <p:pic>
        <p:nvPicPr>
          <p:cNvPr id="4" name="Content Placeholder 5" descr="glaciar zenta - small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869" y="1844871"/>
            <a:ext cx="9165736" cy="5040802"/>
          </a:xfrm>
        </p:spPr>
      </p:pic>
      <p:sp>
        <p:nvSpPr>
          <p:cNvPr id="6" name="Rectangle 5"/>
          <p:cNvSpPr/>
          <p:nvPr/>
        </p:nvSpPr>
        <p:spPr>
          <a:xfrm>
            <a:off x="3358329" y="1232972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23 12 11 S, 65 03 43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6326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4486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25866" y="5789642"/>
            <a:ext cx="2311456" cy="1143000"/>
          </a:xfrm>
        </p:spPr>
        <p:txBody>
          <a:bodyPr/>
          <a:lstStyle/>
          <a:p>
            <a:r>
              <a:rPr lang="es-ES_tradn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El Potro</a:t>
            </a:r>
            <a:endParaRPr lang="es-ES_tradnl" dirty="0">
              <a:solidFill>
                <a:schemeClr val="tx2">
                  <a:lumMod val="60000"/>
                  <a:lumOff val="4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487" y="-1"/>
            <a:ext cx="4139514" cy="284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485" y="2856006"/>
            <a:ext cx="4139515" cy="31610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73149" y="6333652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28 22 37 S, 69</a:t>
            </a:r>
            <a:r>
              <a:rPr lang="fr-FR" dirty="0"/>
              <a:t> </a:t>
            </a:r>
            <a:r>
              <a:rPr lang="fr-FR" dirty="0" smtClean="0"/>
              <a:t>35 43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1521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Glaciares en Mt. </a:t>
            </a:r>
            <a:r>
              <a:rPr lang="es-ES_tradnl" sz="3600" dirty="0" err="1" smtClean="0">
                <a:latin typeface="Chalkboard"/>
                <a:cs typeface="Chalkboard"/>
              </a:rPr>
              <a:t>Pissis</a:t>
            </a:r>
            <a:r>
              <a:rPr lang="es-ES_tradnl" sz="3600" dirty="0" smtClean="0">
                <a:latin typeface="Chalkboard"/>
                <a:cs typeface="Chalkboard"/>
              </a:rPr>
              <a:t> - Catamarca</a:t>
            </a:r>
            <a:endParaRPr lang="es-ES_tradnl" sz="3600" dirty="0">
              <a:latin typeface="Chalkboard"/>
              <a:cs typeface="Chalkboard"/>
            </a:endParaRPr>
          </a:p>
        </p:txBody>
      </p:sp>
      <p:pic>
        <p:nvPicPr>
          <p:cNvPr id="4" name="Content Placeholder 3" descr="mt pissis - penitentes (2) 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3140950" y="627116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27 44 53 S,  68 46 48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9016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95" y="-3"/>
            <a:ext cx="6429688" cy="549213"/>
          </a:xfrm>
        </p:spPr>
        <p:txBody>
          <a:bodyPr>
            <a:noAutofit/>
          </a:bodyPr>
          <a:lstStyle/>
          <a:p>
            <a:r>
              <a:rPr lang="es-ES_tradnl" sz="2800" dirty="0"/>
              <a:t>y</a:t>
            </a:r>
            <a:r>
              <a:rPr lang="es-ES_tradnl" sz="2800" dirty="0" smtClean="0"/>
              <a:t> en Malvinas – </a:t>
            </a:r>
            <a:r>
              <a:rPr lang="es-ES_tradnl" sz="2800" dirty="0" err="1" smtClean="0"/>
              <a:t>Georgias</a:t>
            </a:r>
            <a:r>
              <a:rPr lang="es-ES_tradnl" sz="2800" dirty="0" smtClean="0"/>
              <a:t> del Sur </a:t>
            </a:r>
            <a:endParaRPr lang="es-ES_tradnl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" y="566409"/>
            <a:ext cx="9144000" cy="631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9" y="640746"/>
            <a:ext cx="238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54 14 29 S, 36 43 40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9254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89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Cuantos Glaciares Hay en Argentina?</a:t>
            </a:r>
            <a:endParaRPr lang="es-ES_tradnl" sz="3600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83" y="2097617"/>
            <a:ext cx="5374217" cy="3797300"/>
          </a:xfrm>
        </p:spPr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Entre 0 y 100?</a:t>
            </a:r>
          </a:p>
          <a:p>
            <a:r>
              <a:rPr lang="es-ES_tradnl" dirty="0" smtClean="0">
                <a:latin typeface="Chalkboard"/>
                <a:cs typeface="Chalkboard"/>
              </a:rPr>
              <a:t>Entre 100 y 1,000?</a:t>
            </a:r>
          </a:p>
          <a:p>
            <a:r>
              <a:rPr lang="es-ES_tradnl" dirty="0" smtClean="0">
                <a:latin typeface="Chalkboard"/>
                <a:cs typeface="Chalkboard"/>
              </a:rPr>
              <a:t>Entre 1,000 y 10,000?</a:t>
            </a:r>
          </a:p>
          <a:p>
            <a:r>
              <a:rPr lang="es-ES_tradnl" dirty="0" smtClean="0">
                <a:latin typeface="Chalkboard"/>
                <a:cs typeface="Chalkboard"/>
              </a:rPr>
              <a:t>Entre 10,000 y 50,000?</a:t>
            </a:r>
          </a:p>
          <a:p>
            <a:r>
              <a:rPr lang="es-ES_tradnl" dirty="0" smtClean="0">
                <a:latin typeface="Chalkboard"/>
                <a:cs typeface="Chalkboard"/>
              </a:rPr>
              <a:t>Más de 50,000?</a:t>
            </a:r>
          </a:p>
          <a:p>
            <a:r>
              <a:rPr lang="es-ES_tradnl" dirty="0" smtClean="0">
                <a:latin typeface="Chalkboard"/>
                <a:cs typeface="Chalkboard"/>
              </a:rPr>
              <a:t>Más de 100,000?</a:t>
            </a:r>
            <a:endParaRPr lang="es-ES_tradnl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20094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12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Cuantos Glaciares Hay en Argentina?</a:t>
            </a:r>
            <a:endParaRPr lang="es-ES_tradnl" sz="3600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83" y="2097617"/>
            <a:ext cx="5374217" cy="3797300"/>
          </a:xfrm>
        </p:spPr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Entre 0 y 100?</a:t>
            </a:r>
          </a:p>
          <a:p>
            <a:r>
              <a:rPr lang="es-ES_tradnl" dirty="0" smtClean="0">
                <a:latin typeface="Chalkboard"/>
                <a:cs typeface="Chalkboard"/>
              </a:rPr>
              <a:t>Entre 100 y 1,000?</a:t>
            </a:r>
          </a:p>
          <a:p>
            <a:r>
              <a:rPr lang="es-ES_tradnl" dirty="0" smtClean="0">
                <a:latin typeface="Chalkboard"/>
                <a:cs typeface="Chalkboard"/>
              </a:rPr>
              <a:t>Entre 1,000 y 10,000?</a:t>
            </a:r>
          </a:p>
          <a:p>
            <a:r>
              <a:rPr lang="es-ES_tradnl" dirty="0" smtClean="0">
                <a:latin typeface="Chalkboard"/>
                <a:cs typeface="Chalkboard"/>
              </a:rPr>
              <a:t>Entre 10,000 y 50,000?</a:t>
            </a:r>
          </a:p>
          <a:p>
            <a:r>
              <a:rPr lang="es-ES_tradnl" b="1" dirty="0" smtClean="0">
                <a:solidFill>
                  <a:srgbClr val="3366FF"/>
                </a:solidFill>
                <a:latin typeface="Chalkboard"/>
                <a:cs typeface="Chalkboard"/>
              </a:rPr>
              <a:t>Más de 50,000?</a:t>
            </a:r>
          </a:p>
          <a:p>
            <a:r>
              <a:rPr lang="es-ES_tradnl" b="1" dirty="0" smtClean="0">
                <a:solidFill>
                  <a:srgbClr val="3366FF"/>
                </a:solidFill>
                <a:latin typeface="Chalkboard"/>
                <a:cs typeface="Chalkboard"/>
              </a:rPr>
              <a:t>Más de 100,000?</a:t>
            </a:r>
            <a:endParaRPr lang="es-ES_tradnl" b="1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7850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¿Entonces … qué es un Glaciar?</a:t>
            </a:r>
            <a:endParaRPr lang="es-ES_tradnl" dirty="0">
              <a:latin typeface="Chalkboard"/>
              <a:cs typeface="Chalkboar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2096"/>
            <a:ext cx="9144000" cy="39702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8236" y="5718061"/>
            <a:ext cx="238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30 06 10 S, 69 46 21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1441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766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4000" dirty="0" smtClean="0">
                <a:latin typeface="Chalkboard"/>
                <a:cs typeface="Chalkboard"/>
              </a:rPr>
              <a:t> Definición: Glaciar</a:t>
            </a:r>
            <a:endParaRPr lang="es-ES_tradnl" sz="4000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956"/>
            <a:ext cx="8229600" cy="2667792"/>
          </a:xfrm>
        </p:spPr>
        <p:txBody>
          <a:bodyPr>
            <a:noAutofit/>
          </a:bodyPr>
          <a:lstStyle/>
          <a:p>
            <a:r>
              <a:rPr lang="es-ES_tradnl" sz="1800" dirty="0" smtClean="0">
                <a:latin typeface="Chalkboard"/>
                <a:cs typeface="Chalkboard"/>
              </a:rPr>
              <a:t>Un glaciar es una masa de hielo formado por la acumulación de nieve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Luego de unas semanas la nieve caída se condensa y se convierte en hielo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En el verano en algunos lugares la nieve del invierno se derrite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Existen ecosistemas favorables p/la </a:t>
            </a:r>
            <a:r>
              <a:rPr lang="es-ES_tradnl" sz="1800" dirty="0">
                <a:latin typeface="Chalkboard"/>
                <a:cs typeface="Chalkboard"/>
              </a:rPr>
              <a:t>sobrevivencia </a:t>
            </a:r>
            <a:r>
              <a:rPr lang="es-ES_tradnl" sz="1800" dirty="0" err="1" smtClean="0">
                <a:latin typeface="Chalkboard"/>
                <a:cs typeface="Chalkboard"/>
              </a:rPr>
              <a:t>niv</a:t>
            </a:r>
            <a:r>
              <a:rPr lang="es-ES_tradnl" sz="1800" dirty="0" err="1">
                <a:latin typeface="Chalkboard"/>
                <a:cs typeface="Chalkboard"/>
              </a:rPr>
              <a:t>a</a:t>
            </a:r>
            <a:r>
              <a:rPr lang="es-ES_tradnl" sz="1800" dirty="0" err="1" smtClean="0">
                <a:latin typeface="Chalkboard"/>
                <a:cs typeface="Chalkboard"/>
              </a:rPr>
              <a:t>l</a:t>
            </a:r>
            <a:r>
              <a:rPr lang="es-ES_tradnl" sz="1800" dirty="0" smtClean="0">
                <a:latin typeface="Chalkboard"/>
                <a:cs typeface="Chalkboard"/>
              </a:rPr>
              <a:t>: “</a:t>
            </a:r>
            <a:r>
              <a:rPr lang="es-ES_tradnl" sz="1800" dirty="0" err="1" smtClean="0">
                <a:latin typeface="Chalkboard"/>
                <a:cs typeface="Chalkboard"/>
              </a:rPr>
              <a:t>glaciosistema</a:t>
            </a:r>
            <a:r>
              <a:rPr lang="es-ES_tradnl" sz="1800" dirty="0" smtClean="0">
                <a:latin typeface="Chalkboard"/>
                <a:cs typeface="Chalkboard"/>
              </a:rPr>
              <a:t>”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Si hace frio, está protegido del sol y cae mucha nieve perdura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Si sobrevive por más de dos años, es hielo perenne </a:t>
            </a:r>
            <a:r>
              <a:rPr lang="es-ES_tradnl" sz="1800" i="1" dirty="0" smtClean="0">
                <a:latin typeface="Chalkboard"/>
                <a:cs typeface="Chalkboard"/>
              </a:rPr>
              <a:t>y es glaciar</a:t>
            </a:r>
          </a:p>
          <a:p>
            <a:r>
              <a:rPr lang="es-ES_tradnl" sz="1800" dirty="0">
                <a:latin typeface="Chalkboard"/>
                <a:cs typeface="Chalkboard"/>
              </a:rPr>
              <a:t>Si la acumulación &gt; derretimiento hay glaciar</a:t>
            </a:r>
            <a:r>
              <a:rPr lang="es-ES_tradnl" sz="1800" dirty="0" smtClean="0">
                <a:latin typeface="Chalkboard"/>
                <a:cs typeface="Chalkboard"/>
              </a:rPr>
              <a:t>!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No importa su tamaño o su forma; 70 m o 700km!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0346"/>
            <a:ext cx="9144000" cy="29383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825" y="6488668"/>
            <a:ext cx="238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30 21 54 S, 69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48 02 </a:t>
            </a:r>
            <a:r>
              <a:rPr lang="fr-F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2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5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De la Nieve al Hielo</a:t>
            </a:r>
            <a:br>
              <a:rPr lang="es-ES_tradnl" dirty="0" smtClean="0"/>
            </a:br>
            <a:r>
              <a:rPr lang="es-ES_tradnl" sz="3100" i="1" dirty="0" smtClean="0"/>
              <a:t>remoción de aire y aumento de densidad</a:t>
            </a:r>
            <a:endParaRPr lang="es-ES_tradnl" sz="3100" i="1" dirty="0"/>
          </a:p>
        </p:txBody>
      </p:sp>
      <p:pic>
        <p:nvPicPr>
          <p:cNvPr id="4" name="Picture 3" descr="snow to i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88" y="1715750"/>
            <a:ext cx="8065712" cy="137847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035973"/>
            <a:ext cx="8229600" cy="2007010"/>
          </a:xfrm>
        </p:spPr>
        <p:txBody>
          <a:bodyPr>
            <a:noAutofit/>
          </a:bodyPr>
          <a:lstStyle/>
          <a:p>
            <a:r>
              <a:rPr lang="es-ES_tradnl" sz="1800" dirty="0" smtClean="0">
                <a:latin typeface="Chalkboard"/>
                <a:cs typeface="Chalkboard"/>
              </a:rPr>
              <a:t>Nieve recién caída 	50 – 200kg m</a:t>
            </a:r>
            <a:r>
              <a:rPr lang="es-ES_tradnl" sz="1800" baseline="30000" dirty="0" smtClean="0">
                <a:latin typeface="Chalkboard"/>
                <a:cs typeface="Chalkboard"/>
              </a:rPr>
              <a:t>-3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Hielo de 1 año:		400 – 800kg m</a:t>
            </a:r>
            <a:r>
              <a:rPr lang="es-ES_tradnl" sz="1800" baseline="30000" dirty="0" smtClean="0">
                <a:latin typeface="Chalkboard"/>
                <a:cs typeface="Chalkboard"/>
              </a:rPr>
              <a:t>-3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Hielo Glaciar: 			830 – 910kg m</a:t>
            </a:r>
            <a:r>
              <a:rPr lang="es-ES_tradnl" sz="1800" baseline="30000" dirty="0" smtClean="0">
                <a:latin typeface="Chalkboard"/>
                <a:cs typeface="Chalkboard"/>
              </a:rPr>
              <a:t>-3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Hielo Puro:			970kg m</a:t>
            </a:r>
            <a:r>
              <a:rPr lang="es-ES_tradnl" sz="1800" baseline="30000" dirty="0" smtClean="0">
                <a:latin typeface="Chalkboard"/>
                <a:cs typeface="Chalkboard"/>
              </a:rPr>
              <a:t>-3</a:t>
            </a:r>
          </a:p>
          <a:p>
            <a:r>
              <a:rPr lang="es-ES_tradnl" sz="1800" dirty="0" smtClean="0">
                <a:latin typeface="Chalkboard"/>
                <a:cs typeface="Chalkboard"/>
              </a:rPr>
              <a:t>Agua Pura:			1,000 kg m</a:t>
            </a:r>
            <a:r>
              <a:rPr lang="es-ES_tradnl" sz="1800" baseline="30000" dirty="0" smtClean="0">
                <a:latin typeface="Chalkboard"/>
                <a:cs typeface="Chalkboard"/>
              </a:rPr>
              <a:t>-3</a:t>
            </a:r>
            <a:r>
              <a:rPr lang="es-ES_tradnl" sz="1800" dirty="0" smtClean="0">
                <a:latin typeface="Chalkboard"/>
                <a:cs typeface="Chalkboard"/>
              </a:rPr>
              <a:t> </a:t>
            </a:r>
          </a:p>
          <a:p>
            <a:pPr marL="0" indent="0">
              <a:buNone/>
            </a:pPr>
            <a:endParaRPr lang="es-ES_tradnl" sz="1800" baseline="30000" dirty="0" smtClean="0">
              <a:latin typeface="Chalkboard"/>
              <a:cs typeface="Chalkboar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1088" y="5513144"/>
            <a:ext cx="7822168" cy="114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1088" y="5423471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43256" y="5423471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31233" y="5398725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83" y="5400518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44808" y="5389076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38311" y="5398725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14552" y="5423471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38932" y="5398725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62719" y="5398725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0812" y="5056621"/>
            <a:ext cx="900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Chalkboard"/>
                <a:cs typeface="Chalkboard"/>
              </a:rPr>
              <a:t>0kg m</a:t>
            </a:r>
            <a:r>
              <a:rPr lang="es-ES_tradnl" sz="1400" baseline="30000" dirty="0" smtClean="0">
                <a:latin typeface="Chalkboard"/>
                <a:cs typeface="Chalkboard"/>
              </a:rPr>
              <a:t>-3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12886" y="4902732"/>
            <a:ext cx="1193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Chalkboard"/>
                <a:cs typeface="Chalkboard"/>
              </a:rPr>
              <a:t>1,000 kg m</a:t>
            </a:r>
            <a:r>
              <a:rPr lang="es-ES_tradnl" sz="1400" baseline="30000" dirty="0" smtClean="0">
                <a:latin typeface="Chalkboard"/>
                <a:cs typeface="Chalkboard"/>
              </a:rPr>
              <a:t>-3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01393" y="5048507"/>
            <a:ext cx="596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Chalkboard"/>
                <a:cs typeface="Chalkboard"/>
              </a:rPr>
              <a:t>500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0808" y="6013278"/>
            <a:ext cx="1259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N </a:t>
            </a:r>
            <a:r>
              <a:rPr lang="es-ES_tradnl" baseline="30000" dirty="0" smtClean="0">
                <a:latin typeface="Chalkboard"/>
                <a:cs typeface="Chalkboard"/>
              </a:rPr>
              <a:t>recién </a:t>
            </a:r>
            <a:r>
              <a:rPr lang="es-ES_tradnl" baseline="30000" dirty="0">
                <a:latin typeface="Chalkboard"/>
                <a:cs typeface="Chalkboard"/>
              </a:rPr>
              <a:t>caída </a:t>
            </a:r>
            <a:endParaRPr lang="es-ES_tradnl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4571865" y="5979031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H </a:t>
            </a:r>
            <a:r>
              <a:rPr lang="es-ES_tradnl" baseline="30000" dirty="0" smtClean="0">
                <a:latin typeface="Chalkboard"/>
                <a:cs typeface="Chalkboard"/>
              </a:rPr>
              <a:t>1 año </a:t>
            </a:r>
            <a:endParaRPr lang="es-ES_tradnl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6958701" y="600595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H </a:t>
            </a:r>
            <a:r>
              <a:rPr lang="es-ES_tradnl" baseline="30000" dirty="0" smtClean="0">
                <a:latin typeface="Chalkboard"/>
                <a:cs typeface="Chalkboard"/>
              </a:rPr>
              <a:t>glaciar </a:t>
            </a:r>
            <a:endParaRPr lang="es-ES_tradnl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7963525" y="6003975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H </a:t>
            </a:r>
            <a:r>
              <a:rPr lang="es-ES_tradnl" baseline="30000" dirty="0" smtClean="0">
                <a:latin typeface="Chalkboard"/>
                <a:cs typeface="Chalkboard"/>
              </a:rPr>
              <a:t>puro</a:t>
            </a:r>
            <a:endParaRPr lang="es-ES_tradnl" baseline="30000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109750" y="5858262"/>
            <a:ext cx="1452545" cy="1144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488993" y="5861917"/>
            <a:ext cx="2852411" cy="1144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694226" y="5400519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51715" y="5389076"/>
            <a:ext cx="0" cy="228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59151" y="5046637"/>
            <a:ext cx="532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Chalkboard"/>
                <a:cs typeface="Chalkboard"/>
              </a:rPr>
              <a:t>6</a:t>
            </a:r>
            <a:r>
              <a:rPr lang="es-ES_tradnl" sz="1400" dirty="0" smtClean="0">
                <a:latin typeface="Chalkboard"/>
                <a:cs typeface="Chalkboard"/>
              </a:rPr>
              <a:t>00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20893" y="5050291"/>
            <a:ext cx="532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Chalkboard"/>
                <a:cs typeface="Chalkboard"/>
              </a:rPr>
              <a:t>700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78609" y="5050291"/>
            <a:ext cx="532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Chalkboard"/>
                <a:cs typeface="Chalkboard"/>
              </a:rPr>
              <a:t>800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72112" y="5048507"/>
            <a:ext cx="532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Chalkboard"/>
                <a:cs typeface="Chalkboard"/>
              </a:rPr>
              <a:t>9</a:t>
            </a:r>
            <a:r>
              <a:rPr lang="es-ES_tradnl" sz="1400" dirty="0" smtClean="0">
                <a:latin typeface="Chalkboard"/>
                <a:cs typeface="Chalkboard"/>
              </a:rPr>
              <a:t>00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94117" y="5050291"/>
            <a:ext cx="532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Chalkboard"/>
                <a:cs typeface="Chalkboard"/>
              </a:rPr>
              <a:t>100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84601" y="5056620"/>
            <a:ext cx="532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Chalkboard"/>
                <a:cs typeface="Chalkboard"/>
              </a:rPr>
              <a:t>200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96520" y="5058416"/>
            <a:ext cx="532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Chalkboard"/>
                <a:cs typeface="Chalkboard"/>
              </a:rPr>
              <a:t>3</a:t>
            </a:r>
            <a:r>
              <a:rPr lang="es-ES_tradnl" sz="1400" dirty="0" smtClean="0">
                <a:latin typeface="Chalkboard"/>
                <a:cs typeface="Chalkboard"/>
              </a:rPr>
              <a:t>00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28027" y="5062145"/>
            <a:ext cx="532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Chalkboard"/>
                <a:cs typeface="Chalkboard"/>
              </a:rPr>
              <a:t>400</a:t>
            </a:r>
            <a:endParaRPr lang="es-ES_tradnl" sz="1400" baseline="30000" dirty="0">
              <a:latin typeface="Chalkboard"/>
              <a:cs typeface="Chalkboard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7142425" y="5876053"/>
            <a:ext cx="637268" cy="1144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181827" y="5881774"/>
            <a:ext cx="8981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79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334"/>
            <a:ext cx="8229600" cy="1143000"/>
          </a:xfrm>
        </p:spPr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Ambiente Glaciar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7528" y="2000948"/>
            <a:ext cx="8745654" cy="4013854"/>
          </a:xfrm>
          <a:custGeom>
            <a:avLst/>
            <a:gdLst>
              <a:gd name="connsiteX0" fmla="*/ 0 w 7422400"/>
              <a:gd name="connsiteY0" fmla="*/ 1887443 h 2889437"/>
              <a:gd name="connsiteX1" fmla="*/ 69913 w 7422400"/>
              <a:gd name="connsiteY1" fmla="*/ 1829189 h 2889437"/>
              <a:gd name="connsiteX2" fmla="*/ 81565 w 7422400"/>
              <a:gd name="connsiteY2" fmla="*/ 1794236 h 2889437"/>
              <a:gd name="connsiteX3" fmla="*/ 128174 w 7422400"/>
              <a:gd name="connsiteY3" fmla="*/ 1735982 h 2889437"/>
              <a:gd name="connsiteX4" fmla="*/ 209738 w 7422400"/>
              <a:gd name="connsiteY4" fmla="*/ 1631124 h 2889437"/>
              <a:gd name="connsiteX5" fmla="*/ 256347 w 7422400"/>
              <a:gd name="connsiteY5" fmla="*/ 1561219 h 2889437"/>
              <a:gd name="connsiteX6" fmla="*/ 337912 w 7422400"/>
              <a:gd name="connsiteY6" fmla="*/ 1468012 h 2889437"/>
              <a:gd name="connsiteX7" fmla="*/ 372868 w 7422400"/>
              <a:gd name="connsiteY7" fmla="*/ 1456361 h 2889437"/>
              <a:gd name="connsiteX8" fmla="*/ 396172 w 7422400"/>
              <a:gd name="connsiteY8" fmla="*/ 1421408 h 2889437"/>
              <a:gd name="connsiteX9" fmla="*/ 442781 w 7422400"/>
              <a:gd name="connsiteY9" fmla="*/ 1363154 h 2889437"/>
              <a:gd name="connsiteX10" fmla="*/ 489389 w 7422400"/>
              <a:gd name="connsiteY10" fmla="*/ 1281597 h 2889437"/>
              <a:gd name="connsiteX11" fmla="*/ 524346 w 7422400"/>
              <a:gd name="connsiteY11" fmla="*/ 1223343 h 2889437"/>
              <a:gd name="connsiteX12" fmla="*/ 547650 w 7422400"/>
              <a:gd name="connsiteY12" fmla="*/ 1141787 h 2889437"/>
              <a:gd name="connsiteX13" fmla="*/ 570954 w 7422400"/>
              <a:gd name="connsiteY13" fmla="*/ 1106834 h 2889437"/>
              <a:gd name="connsiteX14" fmla="*/ 605910 w 7422400"/>
              <a:gd name="connsiteY14" fmla="*/ 1013627 h 2889437"/>
              <a:gd name="connsiteX15" fmla="*/ 629215 w 7422400"/>
              <a:gd name="connsiteY15" fmla="*/ 897118 h 2889437"/>
              <a:gd name="connsiteX16" fmla="*/ 664171 w 7422400"/>
              <a:gd name="connsiteY16" fmla="*/ 862166 h 2889437"/>
              <a:gd name="connsiteX17" fmla="*/ 722432 w 7422400"/>
              <a:gd name="connsiteY17" fmla="*/ 745657 h 2889437"/>
              <a:gd name="connsiteX18" fmla="*/ 780692 w 7422400"/>
              <a:gd name="connsiteY18" fmla="*/ 640799 h 2889437"/>
              <a:gd name="connsiteX19" fmla="*/ 827301 w 7422400"/>
              <a:gd name="connsiteY19" fmla="*/ 594195 h 2889437"/>
              <a:gd name="connsiteX20" fmla="*/ 897213 w 7422400"/>
              <a:gd name="connsiteY20" fmla="*/ 477687 h 2889437"/>
              <a:gd name="connsiteX21" fmla="*/ 955474 w 7422400"/>
              <a:gd name="connsiteY21" fmla="*/ 419432 h 2889437"/>
              <a:gd name="connsiteX22" fmla="*/ 1037039 w 7422400"/>
              <a:gd name="connsiteY22" fmla="*/ 361178 h 2889437"/>
              <a:gd name="connsiteX23" fmla="*/ 1106952 w 7422400"/>
              <a:gd name="connsiteY23" fmla="*/ 291273 h 2889437"/>
              <a:gd name="connsiteX24" fmla="*/ 1141908 w 7422400"/>
              <a:gd name="connsiteY24" fmla="*/ 244669 h 2889437"/>
              <a:gd name="connsiteX25" fmla="*/ 1165212 w 7422400"/>
              <a:gd name="connsiteY25" fmla="*/ 209716 h 2889437"/>
              <a:gd name="connsiteX26" fmla="*/ 1200169 w 7422400"/>
              <a:gd name="connsiteY26" fmla="*/ 151462 h 2889437"/>
              <a:gd name="connsiteX27" fmla="*/ 1235125 w 7422400"/>
              <a:gd name="connsiteY27" fmla="*/ 116509 h 2889437"/>
              <a:gd name="connsiteX28" fmla="*/ 1305038 w 7422400"/>
              <a:gd name="connsiteY28" fmla="*/ 46604 h 2889437"/>
              <a:gd name="connsiteX29" fmla="*/ 1433211 w 7422400"/>
              <a:gd name="connsiteY29" fmla="*/ 11651 h 2889437"/>
              <a:gd name="connsiteX30" fmla="*/ 1468167 w 7422400"/>
              <a:gd name="connsiteY30" fmla="*/ 0 h 2889437"/>
              <a:gd name="connsiteX31" fmla="*/ 1806079 w 7422400"/>
              <a:gd name="connsiteY31" fmla="*/ 11651 h 2889437"/>
              <a:gd name="connsiteX32" fmla="*/ 1841035 w 7422400"/>
              <a:gd name="connsiteY32" fmla="*/ 34953 h 2889437"/>
              <a:gd name="connsiteX33" fmla="*/ 1875991 w 7422400"/>
              <a:gd name="connsiteY33" fmla="*/ 46604 h 2889437"/>
              <a:gd name="connsiteX34" fmla="*/ 1957556 w 7422400"/>
              <a:gd name="connsiteY34" fmla="*/ 93208 h 2889437"/>
              <a:gd name="connsiteX35" fmla="*/ 1992513 w 7422400"/>
              <a:gd name="connsiteY35" fmla="*/ 104858 h 2889437"/>
              <a:gd name="connsiteX36" fmla="*/ 2039121 w 7422400"/>
              <a:gd name="connsiteY36" fmla="*/ 139811 h 2889437"/>
              <a:gd name="connsiteX37" fmla="*/ 2085730 w 7422400"/>
              <a:gd name="connsiteY37" fmla="*/ 163113 h 2889437"/>
              <a:gd name="connsiteX38" fmla="*/ 2097382 w 7422400"/>
              <a:gd name="connsiteY38" fmla="*/ 198065 h 2889437"/>
              <a:gd name="connsiteX39" fmla="*/ 2143990 w 7422400"/>
              <a:gd name="connsiteY39" fmla="*/ 279622 h 2889437"/>
              <a:gd name="connsiteX40" fmla="*/ 2155642 w 7422400"/>
              <a:gd name="connsiteY40" fmla="*/ 326225 h 2889437"/>
              <a:gd name="connsiteX41" fmla="*/ 2190599 w 7422400"/>
              <a:gd name="connsiteY41" fmla="*/ 349527 h 2889437"/>
              <a:gd name="connsiteX42" fmla="*/ 2248859 w 7422400"/>
              <a:gd name="connsiteY42" fmla="*/ 431083 h 2889437"/>
              <a:gd name="connsiteX43" fmla="*/ 2260511 w 7422400"/>
              <a:gd name="connsiteY43" fmla="*/ 466036 h 2889437"/>
              <a:gd name="connsiteX44" fmla="*/ 2318772 w 7422400"/>
              <a:gd name="connsiteY44" fmla="*/ 559243 h 2889437"/>
              <a:gd name="connsiteX45" fmla="*/ 2353728 w 7422400"/>
              <a:gd name="connsiteY45" fmla="*/ 629148 h 2889437"/>
              <a:gd name="connsiteX46" fmla="*/ 2377032 w 7422400"/>
              <a:gd name="connsiteY46" fmla="*/ 734006 h 2889437"/>
              <a:gd name="connsiteX47" fmla="*/ 2458597 w 7422400"/>
              <a:gd name="connsiteY47" fmla="*/ 838864 h 2889437"/>
              <a:gd name="connsiteX48" fmla="*/ 2493554 w 7422400"/>
              <a:gd name="connsiteY48" fmla="*/ 862166 h 2889437"/>
              <a:gd name="connsiteX49" fmla="*/ 2551814 w 7422400"/>
              <a:gd name="connsiteY49" fmla="*/ 932071 h 2889437"/>
              <a:gd name="connsiteX50" fmla="*/ 2563466 w 7422400"/>
              <a:gd name="connsiteY50" fmla="*/ 1013627 h 2889437"/>
              <a:gd name="connsiteX51" fmla="*/ 2586771 w 7422400"/>
              <a:gd name="connsiteY51" fmla="*/ 1060231 h 2889437"/>
              <a:gd name="connsiteX52" fmla="*/ 2621727 w 7422400"/>
              <a:gd name="connsiteY52" fmla="*/ 1141787 h 2889437"/>
              <a:gd name="connsiteX53" fmla="*/ 2645031 w 7422400"/>
              <a:gd name="connsiteY53" fmla="*/ 1176740 h 2889437"/>
              <a:gd name="connsiteX54" fmla="*/ 2656683 w 7422400"/>
              <a:gd name="connsiteY54" fmla="*/ 1211692 h 2889437"/>
              <a:gd name="connsiteX55" fmla="*/ 2714944 w 7422400"/>
              <a:gd name="connsiteY55" fmla="*/ 1269947 h 2889437"/>
              <a:gd name="connsiteX56" fmla="*/ 2784857 w 7422400"/>
              <a:gd name="connsiteY56" fmla="*/ 1386455 h 2889437"/>
              <a:gd name="connsiteX57" fmla="*/ 2819813 w 7422400"/>
              <a:gd name="connsiteY57" fmla="*/ 1409757 h 2889437"/>
              <a:gd name="connsiteX58" fmla="*/ 2843117 w 7422400"/>
              <a:gd name="connsiteY58" fmla="*/ 1456361 h 2889437"/>
              <a:gd name="connsiteX59" fmla="*/ 2878074 w 7422400"/>
              <a:gd name="connsiteY59" fmla="*/ 1479662 h 2889437"/>
              <a:gd name="connsiteX60" fmla="*/ 2924682 w 7422400"/>
              <a:gd name="connsiteY60" fmla="*/ 1514615 h 2889437"/>
              <a:gd name="connsiteX61" fmla="*/ 3029551 w 7422400"/>
              <a:gd name="connsiteY61" fmla="*/ 1607822 h 2889437"/>
              <a:gd name="connsiteX62" fmla="*/ 3064507 w 7422400"/>
              <a:gd name="connsiteY62" fmla="*/ 1619473 h 2889437"/>
              <a:gd name="connsiteX63" fmla="*/ 3157724 w 7422400"/>
              <a:gd name="connsiteY63" fmla="*/ 1701029 h 2889437"/>
              <a:gd name="connsiteX64" fmla="*/ 3192681 w 7422400"/>
              <a:gd name="connsiteY64" fmla="*/ 1724331 h 2889437"/>
              <a:gd name="connsiteX65" fmla="*/ 3204333 w 7422400"/>
              <a:gd name="connsiteY65" fmla="*/ 1759284 h 2889437"/>
              <a:gd name="connsiteX66" fmla="*/ 3344158 w 7422400"/>
              <a:gd name="connsiteY66" fmla="*/ 1875792 h 2889437"/>
              <a:gd name="connsiteX67" fmla="*/ 3379115 w 7422400"/>
              <a:gd name="connsiteY67" fmla="*/ 1887443 h 2889437"/>
              <a:gd name="connsiteX68" fmla="*/ 3507288 w 7422400"/>
              <a:gd name="connsiteY68" fmla="*/ 1945698 h 2889437"/>
              <a:gd name="connsiteX69" fmla="*/ 3600505 w 7422400"/>
              <a:gd name="connsiteY69" fmla="*/ 1980650 h 2889437"/>
              <a:gd name="connsiteX70" fmla="*/ 3786939 w 7422400"/>
              <a:gd name="connsiteY70" fmla="*/ 2027254 h 2889437"/>
              <a:gd name="connsiteX71" fmla="*/ 3856852 w 7422400"/>
              <a:gd name="connsiteY71" fmla="*/ 2050556 h 2889437"/>
              <a:gd name="connsiteX72" fmla="*/ 3973373 w 7422400"/>
              <a:gd name="connsiteY72" fmla="*/ 2085508 h 2889437"/>
              <a:gd name="connsiteX73" fmla="*/ 4078242 w 7422400"/>
              <a:gd name="connsiteY73" fmla="*/ 2120461 h 2889437"/>
              <a:gd name="connsiteX74" fmla="*/ 4171459 w 7422400"/>
              <a:gd name="connsiteY74" fmla="*/ 2178715 h 2889437"/>
              <a:gd name="connsiteX75" fmla="*/ 4241371 w 7422400"/>
              <a:gd name="connsiteY75" fmla="*/ 2202017 h 2889437"/>
              <a:gd name="connsiteX76" fmla="*/ 4264676 w 7422400"/>
              <a:gd name="connsiteY76" fmla="*/ 2225319 h 2889437"/>
              <a:gd name="connsiteX77" fmla="*/ 4381197 w 7422400"/>
              <a:gd name="connsiteY77" fmla="*/ 2271922 h 2889437"/>
              <a:gd name="connsiteX78" fmla="*/ 4416153 w 7422400"/>
              <a:gd name="connsiteY78" fmla="*/ 2283573 h 2889437"/>
              <a:gd name="connsiteX79" fmla="*/ 4474414 w 7422400"/>
              <a:gd name="connsiteY79" fmla="*/ 2306875 h 2889437"/>
              <a:gd name="connsiteX80" fmla="*/ 4509370 w 7422400"/>
              <a:gd name="connsiteY80" fmla="*/ 2318526 h 2889437"/>
              <a:gd name="connsiteX81" fmla="*/ 4567631 w 7422400"/>
              <a:gd name="connsiteY81" fmla="*/ 2353479 h 2889437"/>
              <a:gd name="connsiteX82" fmla="*/ 4637543 w 7422400"/>
              <a:gd name="connsiteY82" fmla="*/ 2376780 h 2889437"/>
              <a:gd name="connsiteX83" fmla="*/ 4695804 w 7422400"/>
              <a:gd name="connsiteY83" fmla="*/ 2400082 h 2889437"/>
              <a:gd name="connsiteX84" fmla="*/ 4789021 w 7422400"/>
              <a:gd name="connsiteY84" fmla="*/ 2411733 h 2889437"/>
              <a:gd name="connsiteX85" fmla="*/ 4870586 w 7422400"/>
              <a:gd name="connsiteY85" fmla="*/ 2458336 h 2889437"/>
              <a:gd name="connsiteX86" fmla="*/ 4917194 w 7422400"/>
              <a:gd name="connsiteY86" fmla="*/ 2469987 h 2889437"/>
              <a:gd name="connsiteX87" fmla="*/ 5033715 w 7422400"/>
              <a:gd name="connsiteY87" fmla="*/ 2493289 h 2889437"/>
              <a:gd name="connsiteX88" fmla="*/ 5220149 w 7422400"/>
              <a:gd name="connsiteY88" fmla="*/ 2528242 h 2889437"/>
              <a:gd name="connsiteX89" fmla="*/ 5371627 w 7422400"/>
              <a:gd name="connsiteY89" fmla="*/ 2563194 h 2889437"/>
              <a:gd name="connsiteX90" fmla="*/ 5429888 w 7422400"/>
              <a:gd name="connsiteY90" fmla="*/ 2574845 h 2889437"/>
              <a:gd name="connsiteX91" fmla="*/ 5499800 w 7422400"/>
              <a:gd name="connsiteY91" fmla="*/ 2609798 h 2889437"/>
              <a:gd name="connsiteX92" fmla="*/ 5627974 w 7422400"/>
              <a:gd name="connsiteY92" fmla="*/ 2644751 h 2889437"/>
              <a:gd name="connsiteX93" fmla="*/ 5709538 w 7422400"/>
              <a:gd name="connsiteY93" fmla="*/ 2668052 h 2889437"/>
              <a:gd name="connsiteX94" fmla="*/ 5744495 w 7422400"/>
              <a:gd name="connsiteY94" fmla="*/ 2679703 h 2889437"/>
              <a:gd name="connsiteX95" fmla="*/ 5802755 w 7422400"/>
              <a:gd name="connsiteY95" fmla="*/ 2703005 h 2889437"/>
              <a:gd name="connsiteX96" fmla="*/ 5884320 w 7422400"/>
              <a:gd name="connsiteY96" fmla="*/ 2714656 h 2889437"/>
              <a:gd name="connsiteX97" fmla="*/ 6012493 w 7422400"/>
              <a:gd name="connsiteY97" fmla="*/ 2737958 h 2889437"/>
              <a:gd name="connsiteX98" fmla="*/ 6187275 w 7422400"/>
              <a:gd name="connsiteY98" fmla="*/ 2761259 h 2889437"/>
              <a:gd name="connsiteX99" fmla="*/ 6268840 w 7422400"/>
              <a:gd name="connsiteY99" fmla="*/ 2784561 h 2889437"/>
              <a:gd name="connsiteX100" fmla="*/ 6420318 w 7422400"/>
              <a:gd name="connsiteY100" fmla="*/ 2819514 h 2889437"/>
              <a:gd name="connsiteX101" fmla="*/ 6455274 w 7422400"/>
              <a:gd name="connsiteY101" fmla="*/ 2831165 h 2889437"/>
              <a:gd name="connsiteX102" fmla="*/ 6501882 w 7422400"/>
              <a:gd name="connsiteY102" fmla="*/ 2842816 h 2889437"/>
              <a:gd name="connsiteX103" fmla="*/ 6536839 w 7422400"/>
              <a:gd name="connsiteY103" fmla="*/ 2854466 h 2889437"/>
              <a:gd name="connsiteX104" fmla="*/ 6641708 w 7422400"/>
              <a:gd name="connsiteY104" fmla="*/ 2866117 h 2889437"/>
              <a:gd name="connsiteX105" fmla="*/ 7422400 w 7422400"/>
              <a:gd name="connsiteY105" fmla="*/ 2889419 h 288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7422400" h="2889437">
                <a:moveTo>
                  <a:pt x="0" y="1887443"/>
                </a:moveTo>
                <a:cubicBezTo>
                  <a:pt x="23304" y="1868025"/>
                  <a:pt x="49937" y="1852017"/>
                  <a:pt x="69913" y="1829189"/>
                </a:cubicBezTo>
                <a:cubicBezTo>
                  <a:pt x="78001" y="1819947"/>
                  <a:pt x="76072" y="1805221"/>
                  <a:pt x="81565" y="1794236"/>
                </a:cubicBezTo>
                <a:cubicBezTo>
                  <a:pt x="110079" y="1737214"/>
                  <a:pt x="95661" y="1779328"/>
                  <a:pt x="128174" y="1735982"/>
                </a:cubicBezTo>
                <a:cubicBezTo>
                  <a:pt x="211802" y="1624490"/>
                  <a:pt x="138575" y="1702281"/>
                  <a:pt x="209738" y="1631124"/>
                </a:cubicBezTo>
                <a:cubicBezTo>
                  <a:pt x="230217" y="1569697"/>
                  <a:pt x="207856" y="1619402"/>
                  <a:pt x="256347" y="1561219"/>
                </a:cubicBezTo>
                <a:cubicBezTo>
                  <a:pt x="301272" y="1507315"/>
                  <a:pt x="257224" y="1528521"/>
                  <a:pt x="337912" y="1468012"/>
                </a:cubicBezTo>
                <a:cubicBezTo>
                  <a:pt x="347738" y="1460643"/>
                  <a:pt x="361216" y="1460245"/>
                  <a:pt x="372868" y="1456361"/>
                </a:cubicBezTo>
                <a:cubicBezTo>
                  <a:pt x="380636" y="1444710"/>
                  <a:pt x="387424" y="1432342"/>
                  <a:pt x="396172" y="1421408"/>
                </a:cubicBezTo>
                <a:cubicBezTo>
                  <a:pt x="462591" y="1338394"/>
                  <a:pt x="371049" y="1470740"/>
                  <a:pt x="442781" y="1363154"/>
                </a:cubicBezTo>
                <a:cubicBezTo>
                  <a:pt x="469496" y="1283015"/>
                  <a:pt x="432956" y="1380344"/>
                  <a:pt x="489389" y="1281597"/>
                </a:cubicBezTo>
                <a:cubicBezTo>
                  <a:pt x="529724" y="1211018"/>
                  <a:pt x="469808" y="1277874"/>
                  <a:pt x="524346" y="1223343"/>
                </a:cubicBezTo>
                <a:cubicBezTo>
                  <a:pt x="528079" y="1208412"/>
                  <a:pt x="539292" y="1158501"/>
                  <a:pt x="547650" y="1141787"/>
                </a:cubicBezTo>
                <a:cubicBezTo>
                  <a:pt x="553913" y="1129262"/>
                  <a:pt x="564691" y="1119359"/>
                  <a:pt x="570954" y="1106834"/>
                </a:cubicBezTo>
                <a:cubicBezTo>
                  <a:pt x="584888" y="1078969"/>
                  <a:pt x="595825" y="1043879"/>
                  <a:pt x="605910" y="1013627"/>
                </a:cubicBezTo>
                <a:cubicBezTo>
                  <a:pt x="606897" y="1006722"/>
                  <a:pt x="614425" y="919300"/>
                  <a:pt x="629215" y="897118"/>
                </a:cubicBezTo>
                <a:cubicBezTo>
                  <a:pt x="638356" y="883408"/>
                  <a:pt x="652519" y="873817"/>
                  <a:pt x="664171" y="862166"/>
                </a:cubicBezTo>
                <a:cubicBezTo>
                  <a:pt x="703930" y="762778"/>
                  <a:pt x="668004" y="843616"/>
                  <a:pt x="722432" y="745657"/>
                </a:cubicBezTo>
                <a:cubicBezTo>
                  <a:pt x="743932" y="706962"/>
                  <a:pt x="752357" y="677225"/>
                  <a:pt x="780692" y="640799"/>
                </a:cubicBezTo>
                <a:cubicBezTo>
                  <a:pt x="794181" y="623457"/>
                  <a:pt x="813002" y="610875"/>
                  <a:pt x="827301" y="594195"/>
                </a:cubicBezTo>
                <a:cubicBezTo>
                  <a:pt x="857323" y="559173"/>
                  <a:pt x="866835" y="512401"/>
                  <a:pt x="897213" y="477687"/>
                </a:cubicBezTo>
                <a:cubicBezTo>
                  <a:pt x="915299" y="457020"/>
                  <a:pt x="933503" y="435909"/>
                  <a:pt x="955474" y="419432"/>
                </a:cubicBezTo>
                <a:cubicBezTo>
                  <a:pt x="1013286" y="376078"/>
                  <a:pt x="985924" y="395251"/>
                  <a:pt x="1037039" y="361178"/>
                </a:cubicBezTo>
                <a:cubicBezTo>
                  <a:pt x="1091959" y="278804"/>
                  <a:pt x="1020234" y="377982"/>
                  <a:pt x="1106952" y="291273"/>
                </a:cubicBezTo>
                <a:cubicBezTo>
                  <a:pt x="1120684" y="277542"/>
                  <a:pt x="1130620" y="260470"/>
                  <a:pt x="1141908" y="244669"/>
                </a:cubicBezTo>
                <a:cubicBezTo>
                  <a:pt x="1150048" y="233275"/>
                  <a:pt x="1157790" y="221590"/>
                  <a:pt x="1165212" y="209716"/>
                </a:cubicBezTo>
                <a:cubicBezTo>
                  <a:pt x="1177215" y="190513"/>
                  <a:pt x="1186581" y="169578"/>
                  <a:pt x="1200169" y="151462"/>
                </a:cubicBezTo>
                <a:cubicBezTo>
                  <a:pt x="1210056" y="138280"/>
                  <a:pt x="1224401" y="129019"/>
                  <a:pt x="1235125" y="116509"/>
                </a:cubicBezTo>
                <a:cubicBezTo>
                  <a:pt x="1271604" y="73954"/>
                  <a:pt x="1258884" y="69679"/>
                  <a:pt x="1305038" y="46604"/>
                </a:cubicBezTo>
                <a:cubicBezTo>
                  <a:pt x="1361176" y="18538"/>
                  <a:pt x="1369842" y="22211"/>
                  <a:pt x="1433211" y="11651"/>
                </a:cubicBezTo>
                <a:cubicBezTo>
                  <a:pt x="1444863" y="7767"/>
                  <a:pt x="1455885" y="0"/>
                  <a:pt x="1468167" y="0"/>
                </a:cubicBezTo>
                <a:cubicBezTo>
                  <a:pt x="1580871" y="0"/>
                  <a:pt x="1693867" y="1132"/>
                  <a:pt x="1806079" y="11651"/>
                </a:cubicBezTo>
                <a:cubicBezTo>
                  <a:pt x="1820021" y="12958"/>
                  <a:pt x="1828510" y="28691"/>
                  <a:pt x="1841035" y="34953"/>
                </a:cubicBezTo>
                <a:cubicBezTo>
                  <a:pt x="1852021" y="40445"/>
                  <a:pt x="1864702" y="41766"/>
                  <a:pt x="1875991" y="46604"/>
                </a:cubicBezTo>
                <a:cubicBezTo>
                  <a:pt x="2019033" y="107902"/>
                  <a:pt x="1840500" y="34688"/>
                  <a:pt x="1957556" y="93208"/>
                </a:cubicBezTo>
                <a:cubicBezTo>
                  <a:pt x="1968542" y="98700"/>
                  <a:pt x="1980861" y="100975"/>
                  <a:pt x="1992513" y="104858"/>
                </a:cubicBezTo>
                <a:cubicBezTo>
                  <a:pt x="2008049" y="116509"/>
                  <a:pt x="2022653" y="129519"/>
                  <a:pt x="2039121" y="139811"/>
                </a:cubicBezTo>
                <a:cubicBezTo>
                  <a:pt x="2053851" y="149016"/>
                  <a:pt x="2073447" y="150831"/>
                  <a:pt x="2085730" y="163113"/>
                </a:cubicBezTo>
                <a:cubicBezTo>
                  <a:pt x="2094415" y="171796"/>
                  <a:pt x="2091889" y="187081"/>
                  <a:pt x="2097382" y="198065"/>
                </a:cubicBezTo>
                <a:cubicBezTo>
                  <a:pt x="2131187" y="265668"/>
                  <a:pt x="2113349" y="197921"/>
                  <a:pt x="2143990" y="279622"/>
                </a:cubicBezTo>
                <a:cubicBezTo>
                  <a:pt x="2149613" y="294615"/>
                  <a:pt x="2146759" y="312902"/>
                  <a:pt x="2155642" y="326225"/>
                </a:cubicBezTo>
                <a:cubicBezTo>
                  <a:pt x="2163411" y="337876"/>
                  <a:pt x="2178947" y="341760"/>
                  <a:pt x="2190599" y="349527"/>
                </a:cubicBezTo>
                <a:cubicBezTo>
                  <a:pt x="2271068" y="510447"/>
                  <a:pt x="2154379" y="289376"/>
                  <a:pt x="2248859" y="431083"/>
                </a:cubicBezTo>
                <a:cubicBezTo>
                  <a:pt x="2255672" y="441301"/>
                  <a:pt x="2254630" y="455255"/>
                  <a:pt x="2260511" y="466036"/>
                </a:cubicBezTo>
                <a:cubicBezTo>
                  <a:pt x="2278057" y="498201"/>
                  <a:pt x="2307184" y="524484"/>
                  <a:pt x="2318772" y="559243"/>
                </a:cubicBezTo>
                <a:cubicBezTo>
                  <a:pt x="2334853" y="607479"/>
                  <a:pt x="2323611" y="583977"/>
                  <a:pt x="2353728" y="629148"/>
                </a:cubicBezTo>
                <a:cubicBezTo>
                  <a:pt x="2356889" y="648114"/>
                  <a:pt x="2363373" y="709423"/>
                  <a:pt x="2377032" y="734006"/>
                </a:cubicBezTo>
                <a:cubicBezTo>
                  <a:pt x="2399431" y="774319"/>
                  <a:pt x="2423459" y="809586"/>
                  <a:pt x="2458597" y="838864"/>
                </a:cubicBezTo>
                <a:cubicBezTo>
                  <a:pt x="2469356" y="847829"/>
                  <a:pt x="2482795" y="853202"/>
                  <a:pt x="2493554" y="862166"/>
                </a:cubicBezTo>
                <a:cubicBezTo>
                  <a:pt x="2527198" y="890200"/>
                  <a:pt x="2528899" y="897702"/>
                  <a:pt x="2551814" y="932071"/>
                </a:cubicBezTo>
                <a:cubicBezTo>
                  <a:pt x="2555698" y="959256"/>
                  <a:pt x="2556240" y="987133"/>
                  <a:pt x="2563466" y="1013627"/>
                </a:cubicBezTo>
                <a:cubicBezTo>
                  <a:pt x="2568037" y="1030384"/>
                  <a:pt x="2579928" y="1044267"/>
                  <a:pt x="2586771" y="1060231"/>
                </a:cubicBezTo>
                <a:cubicBezTo>
                  <a:pt x="2614786" y="1125591"/>
                  <a:pt x="2577557" y="1064497"/>
                  <a:pt x="2621727" y="1141787"/>
                </a:cubicBezTo>
                <a:cubicBezTo>
                  <a:pt x="2628675" y="1153945"/>
                  <a:pt x="2638768" y="1164215"/>
                  <a:pt x="2645031" y="1176740"/>
                </a:cubicBezTo>
                <a:cubicBezTo>
                  <a:pt x="2650524" y="1187724"/>
                  <a:pt x="2649314" y="1201868"/>
                  <a:pt x="2656683" y="1211692"/>
                </a:cubicBezTo>
                <a:cubicBezTo>
                  <a:pt x="2673162" y="1233662"/>
                  <a:pt x="2702661" y="1245384"/>
                  <a:pt x="2714944" y="1269947"/>
                </a:cubicBezTo>
                <a:cubicBezTo>
                  <a:pt x="2728974" y="1298005"/>
                  <a:pt x="2763764" y="1372394"/>
                  <a:pt x="2784857" y="1386455"/>
                </a:cubicBezTo>
                <a:lnTo>
                  <a:pt x="2819813" y="1409757"/>
                </a:lnTo>
                <a:cubicBezTo>
                  <a:pt x="2827581" y="1425292"/>
                  <a:pt x="2831997" y="1443019"/>
                  <a:pt x="2843117" y="1456361"/>
                </a:cubicBezTo>
                <a:cubicBezTo>
                  <a:pt x="2852083" y="1467118"/>
                  <a:pt x="2866678" y="1471523"/>
                  <a:pt x="2878074" y="1479662"/>
                </a:cubicBezTo>
                <a:cubicBezTo>
                  <a:pt x="2893877" y="1490948"/>
                  <a:pt x="2910167" y="1501714"/>
                  <a:pt x="2924682" y="1514615"/>
                </a:cubicBezTo>
                <a:cubicBezTo>
                  <a:pt x="2967314" y="1552506"/>
                  <a:pt x="2981734" y="1580500"/>
                  <a:pt x="3029551" y="1607822"/>
                </a:cubicBezTo>
                <a:cubicBezTo>
                  <a:pt x="3040215" y="1613915"/>
                  <a:pt x="3052855" y="1615589"/>
                  <a:pt x="3064507" y="1619473"/>
                </a:cubicBezTo>
                <a:cubicBezTo>
                  <a:pt x="3103349" y="1677728"/>
                  <a:pt x="3076160" y="1646659"/>
                  <a:pt x="3157724" y="1701029"/>
                </a:cubicBezTo>
                <a:lnTo>
                  <a:pt x="3192681" y="1724331"/>
                </a:lnTo>
                <a:cubicBezTo>
                  <a:pt x="3196565" y="1735982"/>
                  <a:pt x="3196792" y="1749590"/>
                  <a:pt x="3204333" y="1759284"/>
                </a:cubicBezTo>
                <a:cubicBezTo>
                  <a:pt x="3227049" y="1788487"/>
                  <a:pt x="3303766" y="1862329"/>
                  <a:pt x="3344158" y="1875792"/>
                </a:cubicBezTo>
                <a:lnTo>
                  <a:pt x="3379115" y="1887443"/>
                </a:lnTo>
                <a:cubicBezTo>
                  <a:pt x="3464807" y="1973128"/>
                  <a:pt x="3343490" y="1863810"/>
                  <a:pt x="3507288" y="1945698"/>
                </a:cubicBezTo>
                <a:cubicBezTo>
                  <a:pt x="3588871" y="1986484"/>
                  <a:pt x="3518005" y="1955268"/>
                  <a:pt x="3600505" y="1980650"/>
                </a:cubicBezTo>
                <a:cubicBezTo>
                  <a:pt x="3751796" y="2027197"/>
                  <a:pt x="3653717" y="2008224"/>
                  <a:pt x="3786939" y="2027254"/>
                </a:cubicBezTo>
                <a:cubicBezTo>
                  <a:pt x="3810243" y="2035021"/>
                  <a:pt x="3833021" y="2044599"/>
                  <a:pt x="3856852" y="2050556"/>
                </a:cubicBezTo>
                <a:cubicBezTo>
                  <a:pt x="3890306" y="2058918"/>
                  <a:pt x="3945001" y="2071323"/>
                  <a:pt x="3973373" y="2085508"/>
                </a:cubicBezTo>
                <a:cubicBezTo>
                  <a:pt x="4037695" y="2117666"/>
                  <a:pt x="4002949" y="2105404"/>
                  <a:pt x="4078242" y="2120461"/>
                </a:cubicBezTo>
                <a:cubicBezTo>
                  <a:pt x="4102252" y="2136466"/>
                  <a:pt x="4149366" y="2168674"/>
                  <a:pt x="4171459" y="2178715"/>
                </a:cubicBezTo>
                <a:cubicBezTo>
                  <a:pt x="4193822" y="2188879"/>
                  <a:pt x="4241371" y="2202017"/>
                  <a:pt x="4241371" y="2202017"/>
                </a:cubicBezTo>
                <a:cubicBezTo>
                  <a:pt x="4249139" y="2209784"/>
                  <a:pt x="4255535" y="2219226"/>
                  <a:pt x="4264676" y="2225319"/>
                </a:cubicBezTo>
                <a:cubicBezTo>
                  <a:pt x="4298969" y="2248179"/>
                  <a:pt x="4343295" y="2259289"/>
                  <a:pt x="4381197" y="2271922"/>
                </a:cubicBezTo>
                <a:cubicBezTo>
                  <a:pt x="4392849" y="2275806"/>
                  <a:pt x="4404749" y="2279012"/>
                  <a:pt x="4416153" y="2283573"/>
                </a:cubicBezTo>
                <a:cubicBezTo>
                  <a:pt x="4435573" y="2291340"/>
                  <a:pt x="4454829" y="2299532"/>
                  <a:pt x="4474414" y="2306875"/>
                </a:cubicBezTo>
                <a:cubicBezTo>
                  <a:pt x="4485914" y="2311187"/>
                  <a:pt x="4498384" y="2313034"/>
                  <a:pt x="4509370" y="2318526"/>
                </a:cubicBezTo>
                <a:cubicBezTo>
                  <a:pt x="4529627" y="2328653"/>
                  <a:pt x="4547013" y="2344108"/>
                  <a:pt x="4567631" y="2353479"/>
                </a:cubicBezTo>
                <a:cubicBezTo>
                  <a:pt x="4589994" y="2363643"/>
                  <a:pt x="4614735" y="2367658"/>
                  <a:pt x="4637543" y="2376780"/>
                </a:cubicBezTo>
                <a:cubicBezTo>
                  <a:pt x="4656963" y="2384547"/>
                  <a:pt x="4675423" y="2395379"/>
                  <a:pt x="4695804" y="2400082"/>
                </a:cubicBezTo>
                <a:cubicBezTo>
                  <a:pt x="4726316" y="2407123"/>
                  <a:pt x="4757949" y="2407849"/>
                  <a:pt x="4789021" y="2411733"/>
                </a:cubicBezTo>
                <a:cubicBezTo>
                  <a:pt x="4818002" y="2431052"/>
                  <a:pt x="4836790" y="2445664"/>
                  <a:pt x="4870586" y="2458336"/>
                </a:cubicBezTo>
                <a:cubicBezTo>
                  <a:pt x="4885581" y="2463958"/>
                  <a:pt x="4901796" y="2465588"/>
                  <a:pt x="4917194" y="2469987"/>
                </a:cubicBezTo>
                <a:cubicBezTo>
                  <a:pt x="4998541" y="2493227"/>
                  <a:pt x="4894522" y="2473406"/>
                  <a:pt x="5033715" y="2493289"/>
                </a:cubicBezTo>
                <a:cubicBezTo>
                  <a:pt x="5155444" y="2533861"/>
                  <a:pt x="5055691" y="2506316"/>
                  <a:pt x="5220149" y="2528242"/>
                </a:cubicBezTo>
                <a:cubicBezTo>
                  <a:pt x="5272282" y="2535192"/>
                  <a:pt x="5319898" y="2552849"/>
                  <a:pt x="5371627" y="2563194"/>
                </a:cubicBezTo>
                <a:lnTo>
                  <a:pt x="5429888" y="2574845"/>
                </a:lnTo>
                <a:cubicBezTo>
                  <a:pt x="5453192" y="2586496"/>
                  <a:pt x="5475991" y="2599217"/>
                  <a:pt x="5499800" y="2609798"/>
                </a:cubicBezTo>
                <a:cubicBezTo>
                  <a:pt x="5530033" y="2623234"/>
                  <a:pt x="5614394" y="2640225"/>
                  <a:pt x="5627974" y="2644751"/>
                </a:cubicBezTo>
                <a:cubicBezTo>
                  <a:pt x="5711801" y="2672688"/>
                  <a:pt x="5607103" y="2638788"/>
                  <a:pt x="5709538" y="2668052"/>
                </a:cubicBezTo>
                <a:cubicBezTo>
                  <a:pt x="5721348" y="2671426"/>
                  <a:pt x="5732994" y="2675391"/>
                  <a:pt x="5744495" y="2679703"/>
                </a:cubicBezTo>
                <a:cubicBezTo>
                  <a:pt x="5764079" y="2687046"/>
                  <a:pt x="5782464" y="2697933"/>
                  <a:pt x="5802755" y="2703005"/>
                </a:cubicBezTo>
                <a:cubicBezTo>
                  <a:pt x="5829399" y="2709665"/>
                  <a:pt x="5857229" y="2710141"/>
                  <a:pt x="5884320" y="2714656"/>
                </a:cubicBezTo>
                <a:cubicBezTo>
                  <a:pt x="6004731" y="2734722"/>
                  <a:pt x="5876542" y="2718539"/>
                  <a:pt x="6012493" y="2737958"/>
                </a:cubicBezTo>
                <a:cubicBezTo>
                  <a:pt x="6059862" y="2744724"/>
                  <a:pt x="6138824" y="2752451"/>
                  <a:pt x="6187275" y="2761259"/>
                </a:cubicBezTo>
                <a:cubicBezTo>
                  <a:pt x="6237366" y="2770365"/>
                  <a:pt x="6225160" y="2772082"/>
                  <a:pt x="6268840" y="2784561"/>
                </a:cubicBezTo>
                <a:cubicBezTo>
                  <a:pt x="6318796" y="2798833"/>
                  <a:pt x="6370362" y="2805242"/>
                  <a:pt x="6420318" y="2819514"/>
                </a:cubicBezTo>
                <a:cubicBezTo>
                  <a:pt x="6432128" y="2822888"/>
                  <a:pt x="6443464" y="2827791"/>
                  <a:pt x="6455274" y="2831165"/>
                </a:cubicBezTo>
                <a:cubicBezTo>
                  <a:pt x="6470672" y="2835564"/>
                  <a:pt x="6486484" y="2838417"/>
                  <a:pt x="6501882" y="2842816"/>
                </a:cubicBezTo>
                <a:cubicBezTo>
                  <a:pt x="6513692" y="2846190"/>
                  <a:pt x="6524724" y="2852447"/>
                  <a:pt x="6536839" y="2854466"/>
                </a:cubicBezTo>
                <a:cubicBezTo>
                  <a:pt x="6571532" y="2860247"/>
                  <a:pt x="6606574" y="2864496"/>
                  <a:pt x="6641708" y="2866117"/>
                </a:cubicBezTo>
                <a:cubicBezTo>
                  <a:pt x="7179672" y="2890944"/>
                  <a:pt x="7107450" y="2889419"/>
                  <a:pt x="7422400" y="288941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latin typeface="Chalkboard"/>
              <a:cs typeface="Chalkboar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53086" y="1845074"/>
            <a:ext cx="263289" cy="234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686" y="2433030"/>
            <a:ext cx="315814" cy="281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40497" y="1722807"/>
            <a:ext cx="312253" cy="278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73041" y="2304055"/>
            <a:ext cx="289584" cy="2579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90332" y="2724925"/>
            <a:ext cx="115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Chalkboard"/>
                <a:cs typeface="Chalkboard"/>
              </a:rPr>
              <a:t>Montaña</a:t>
            </a:r>
            <a:endParaRPr lang="es-ES_tradnl" sz="2000" dirty="0">
              <a:latin typeface="Chalkboard"/>
              <a:cs typeface="Chalkboard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7528" y="1845074"/>
            <a:ext cx="756260" cy="71339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5693835"/>
            <a:ext cx="759671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7200" y="5395417"/>
            <a:ext cx="759671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2021" y="5073676"/>
            <a:ext cx="758189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2021" y="4775258"/>
            <a:ext cx="7581896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2021" y="4478934"/>
            <a:ext cx="759671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6842" y="4157193"/>
            <a:ext cx="758189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86842" y="3858775"/>
            <a:ext cx="758189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214983" y="4575203"/>
            <a:ext cx="675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Chalkboard"/>
                <a:cs typeface="Chalkboard"/>
              </a:rPr>
              <a:t>0° C</a:t>
            </a:r>
            <a:endParaRPr lang="es-ES_tradnl" sz="2000" dirty="0">
              <a:latin typeface="Chalkboard"/>
              <a:cs typeface="Chalkboard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5347" y="2931583"/>
            <a:ext cx="237912" cy="211921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2646738" y="3109208"/>
            <a:ext cx="869700" cy="669042"/>
          </a:xfrm>
          <a:custGeom>
            <a:avLst/>
            <a:gdLst>
              <a:gd name="connsiteX0" fmla="*/ 529686 w 869700"/>
              <a:gd name="connsiteY0" fmla="*/ 12875 h 669042"/>
              <a:gd name="connsiteX1" fmla="*/ 148686 w 869700"/>
              <a:gd name="connsiteY1" fmla="*/ 12875 h 669042"/>
              <a:gd name="connsiteX2" fmla="*/ 116936 w 869700"/>
              <a:gd name="connsiteY2" fmla="*/ 34042 h 669042"/>
              <a:gd name="connsiteX3" fmla="*/ 64019 w 869700"/>
              <a:gd name="connsiteY3" fmla="*/ 76375 h 669042"/>
              <a:gd name="connsiteX4" fmla="*/ 11103 w 869700"/>
              <a:gd name="connsiteY4" fmla="*/ 150459 h 669042"/>
              <a:gd name="connsiteX5" fmla="*/ 519 w 869700"/>
              <a:gd name="connsiteY5" fmla="*/ 182209 h 669042"/>
              <a:gd name="connsiteX6" fmla="*/ 11103 w 869700"/>
              <a:gd name="connsiteY6" fmla="*/ 309209 h 669042"/>
              <a:gd name="connsiteX7" fmla="*/ 74603 w 869700"/>
              <a:gd name="connsiteY7" fmla="*/ 330375 h 669042"/>
              <a:gd name="connsiteX8" fmla="*/ 116936 w 869700"/>
              <a:gd name="connsiteY8" fmla="*/ 362125 h 669042"/>
              <a:gd name="connsiteX9" fmla="*/ 169853 w 869700"/>
              <a:gd name="connsiteY9" fmla="*/ 372709 h 669042"/>
              <a:gd name="connsiteX10" fmla="*/ 201603 w 869700"/>
              <a:gd name="connsiteY10" fmla="*/ 383292 h 669042"/>
              <a:gd name="connsiteX11" fmla="*/ 243936 w 869700"/>
              <a:gd name="connsiteY11" fmla="*/ 393875 h 669042"/>
              <a:gd name="connsiteX12" fmla="*/ 307436 w 869700"/>
              <a:gd name="connsiteY12" fmla="*/ 415042 h 669042"/>
              <a:gd name="connsiteX13" fmla="*/ 339186 w 869700"/>
              <a:gd name="connsiteY13" fmla="*/ 425625 h 669042"/>
              <a:gd name="connsiteX14" fmla="*/ 370936 w 869700"/>
              <a:gd name="connsiteY14" fmla="*/ 436209 h 669042"/>
              <a:gd name="connsiteX15" fmla="*/ 455603 w 869700"/>
              <a:gd name="connsiteY15" fmla="*/ 489125 h 669042"/>
              <a:gd name="connsiteX16" fmla="*/ 519103 w 869700"/>
              <a:gd name="connsiteY16" fmla="*/ 552625 h 669042"/>
              <a:gd name="connsiteX17" fmla="*/ 550853 w 869700"/>
              <a:gd name="connsiteY17" fmla="*/ 563209 h 669042"/>
              <a:gd name="connsiteX18" fmla="*/ 614353 w 869700"/>
              <a:gd name="connsiteY18" fmla="*/ 605542 h 669042"/>
              <a:gd name="connsiteX19" fmla="*/ 646103 w 869700"/>
              <a:gd name="connsiteY19" fmla="*/ 616125 h 669042"/>
              <a:gd name="connsiteX20" fmla="*/ 688436 w 869700"/>
              <a:gd name="connsiteY20" fmla="*/ 637292 h 669042"/>
              <a:gd name="connsiteX21" fmla="*/ 741353 w 869700"/>
              <a:gd name="connsiteY21" fmla="*/ 647875 h 669042"/>
              <a:gd name="connsiteX22" fmla="*/ 804853 w 869700"/>
              <a:gd name="connsiteY22" fmla="*/ 669042 h 669042"/>
              <a:gd name="connsiteX23" fmla="*/ 847186 w 869700"/>
              <a:gd name="connsiteY23" fmla="*/ 658459 h 669042"/>
              <a:gd name="connsiteX24" fmla="*/ 868353 w 869700"/>
              <a:gd name="connsiteY24" fmla="*/ 626709 h 669042"/>
              <a:gd name="connsiteX25" fmla="*/ 857769 w 869700"/>
              <a:gd name="connsiteY25" fmla="*/ 457375 h 669042"/>
              <a:gd name="connsiteX26" fmla="*/ 826019 w 869700"/>
              <a:gd name="connsiteY26" fmla="*/ 436209 h 669042"/>
              <a:gd name="connsiteX27" fmla="*/ 783686 w 869700"/>
              <a:gd name="connsiteY27" fmla="*/ 372709 h 669042"/>
              <a:gd name="connsiteX28" fmla="*/ 730769 w 869700"/>
              <a:gd name="connsiteY28" fmla="*/ 277459 h 669042"/>
              <a:gd name="connsiteX29" fmla="*/ 709603 w 869700"/>
              <a:gd name="connsiteY29" fmla="*/ 203375 h 669042"/>
              <a:gd name="connsiteX30" fmla="*/ 677853 w 869700"/>
              <a:gd name="connsiteY30" fmla="*/ 161042 h 669042"/>
              <a:gd name="connsiteX31" fmla="*/ 656686 w 869700"/>
              <a:gd name="connsiteY31" fmla="*/ 129292 h 669042"/>
              <a:gd name="connsiteX32" fmla="*/ 593186 w 869700"/>
              <a:gd name="connsiteY32" fmla="*/ 86959 h 669042"/>
              <a:gd name="connsiteX33" fmla="*/ 561436 w 869700"/>
              <a:gd name="connsiteY33" fmla="*/ 65792 h 669042"/>
              <a:gd name="connsiteX34" fmla="*/ 529686 w 869700"/>
              <a:gd name="connsiteY34" fmla="*/ 12875 h 66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69700" h="669042">
                <a:moveTo>
                  <a:pt x="529686" y="12875"/>
                </a:moveTo>
                <a:cubicBezTo>
                  <a:pt x="460894" y="4055"/>
                  <a:pt x="411865" y="-11050"/>
                  <a:pt x="148686" y="12875"/>
                </a:cubicBezTo>
                <a:cubicBezTo>
                  <a:pt x="136019" y="14027"/>
                  <a:pt x="127112" y="26410"/>
                  <a:pt x="116936" y="34042"/>
                </a:cubicBezTo>
                <a:cubicBezTo>
                  <a:pt x="98865" y="47595"/>
                  <a:pt x="79992" y="60402"/>
                  <a:pt x="64019" y="76375"/>
                </a:cubicBezTo>
                <a:cubicBezTo>
                  <a:pt x="59224" y="81170"/>
                  <a:pt x="17113" y="138439"/>
                  <a:pt x="11103" y="150459"/>
                </a:cubicBezTo>
                <a:cubicBezTo>
                  <a:pt x="6114" y="160437"/>
                  <a:pt x="4047" y="171626"/>
                  <a:pt x="519" y="182209"/>
                </a:cubicBezTo>
                <a:cubicBezTo>
                  <a:pt x="4047" y="224542"/>
                  <a:pt x="-7895" y="271214"/>
                  <a:pt x="11103" y="309209"/>
                </a:cubicBezTo>
                <a:cubicBezTo>
                  <a:pt x="21081" y="329165"/>
                  <a:pt x="74603" y="330375"/>
                  <a:pt x="74603" y="330375"/>
                </a:cubicBezTo>
                <a:cubicBezTo>
                  <a:pt x="88714" y="340958"/>
                  <a:pt x="100818" y="354961"/>
                  <a:pt x="116936" y="362125"/>
                </a:cubicBezTo>
                <a:cubicBezTo>
                  <a:pt x="133374" y="369431"/>
                  <a:pt x="152402" y="368346"/>
                  <a:pt x="169853" y="372709"/>
                </a:cubicBezTo>
                <a:cubicBezTo>
                  <a:pt x="180676" y="375415"/>
                  <a:pt x="190876" y="380227"/>
                  <a:pt x="201603" y="383292"/>
                </a:cubicBezTo>
                <a:cubicBezTo>
                  <a:pt x="215589" y="387288"/>
                  <a:pt x="230004" y="389695"/>
                  <a:pt x="243936" y="393875"/>
                </a:cubicBezTo>
                <a:cubicBezTo>
                  <a:pt x="265307" y="400286"/>
                  <a:pt x="286269" y="407986"/>
                  <a:pt x="307436" y="415042"/>
                </a:cubicBezTo>
                <a:lnTo>
                  <a:pt x="339186" y="425625"/>
                </a:lnTo>
                <a:cubicBezTo>
                  <a:pt x="349769" y="429153"/>
                  <a:pt x="361476" y="430296"/>
                  <a:pt x="370936" y="436209"/>
                </a:cubicBezTo>
                <a:lnTo>
                  <a:pt x="455603" y="489125"/>
                </a:lnTo>
                <a:cubicBezTo>
                  <a:pt x="482110" y="524468"/>
                  <a:pt x="481960" y="534054"/>
                  <a:pt x="519103" y="552625"/>
                </a:cubicBezTo>
                <a:cubicBezTo>
                  <a:pt x="529081" y="557614"/>
                  <a:pt x="541101" y="557791"/>
                  <a:pt x="550853" y="563209"/>
                </a:cubicBezTo>
                <a:cubicBezTo>
                  <a:pt x="573091" y="575563"/>
                  <a:pt x="592115" y="593188"/>
                  <a:pt x="614353" y="605542"/>
                </a:cubicBezTo>
                <a:cubicBezTo>
                  <a:pt x="624105" y="610960"/>
                  <a:pt x="635849" y="611731"/>
                  <a:pt x="646103" y="616125"/>
                </a:cubicBezTo>
                <a:cubicBezTo>
                  <a:pt x="660604" y="622340"/>
                  <a:pt x="673469" y="632303"/>
                  <a:pt x="688436" y="637292"/>
                </a:cubicBezTo>
                <a:cubicBezTo>
                  <a:pt x="705501" y="642980"/>
                  <a:pt x="723999" y="643142"/>
                  <a:pt x="741353" y="647875"/>
                </a:cubicBezTo>
                <a:cubicBezTo>
                  <a:pt x="762878" y="653746"/>
                  <a:pt x="804853" y="669042"/>
                  <a:pt x="804853" y="669042"/>
                </a:cubicBezTo>
                <a:cubicBezTo>
                  <a:pt x="818964" y="665514"/>
                  <a:pt x="835084" y="666527"/>
                  <a:pt x="847186" y="658459"/>
                </a:cubicBezTo>
                <a:cubicBezTo>
                  <a:pt x="857769" y="651403"/>
                  <a:pt x="867684" y="639411"/>
                  <a:pt x="868353" y="626709"/>
                </a:cubicBezTo>
                <a:cubicBezTo>
                  <a:pt x="871325" y="570232"/>
                  <a:pt x="870038" y="512583"/>
                  <a:pt x="857769" y="457375"/>
                </a:cubicBezTo>
                <a:cubicBezTo>
                  <a:pt x="855010" y="444958"/>
                  <a:pt x="836602" y="443264"/>
                  <a:pt x="826019" y="436209"/>
                </a:cubicBezTo>
                <a:cubicBezTo>
                  <a:pt x="811908" y="415042"/>
                  <a:pt x="791731" y="396843"/>
                  <a:pt x="783686" y="372709"/>
                </a:cubicBezTo>
                <a:cubicBezTo>
                  <a:pt x="757786" y="295010"/>
                  <a:pt x="778296" y="324986"/>
                  <a:pt x="730769" y="277459"/>
                </a:cubicBezTo>
                <a:cubicBezTo>
                  <a:pt x="728478" y="268295"/>
                  <a:pt x="716351" y="215184"/>
                  <a:pt x="709603" y="203375"/>
                </a:cubicBezTo>
                <a:cubicBezTo>
                  <a:pt x="700852" y="188060"/>
                  <a:pt x="688105" y="175395"/>
                  <a:pt x="677853" y="161042"/>
                </a:cubicBezTo>
                <a:cubicBezTo>
                  <a:pt x="670460" y="150692"/>
                  <a:pt x="666259" y="137668"/>
                  <a:pt x="656686" y="129292"/>
                </a:cubicBezTo>
                <a:cubicBezTo>
                  <a:pt x="637541" y="112540"/>
                  <a:pt x="614353" y="101070"/>
                  <a:pt x="593186" y="86959"/>
                </a:cubicBezTo>
                <a:lnTo>
                  <a:pt x="561436" y="65792"/>
                </a:lnTo>
                <a:cubicBezTo>
                  <a:pt x="537502" y="29891"/>
                  <a:pt x="598478" y="21695"/>
                  <a:pt x="529686" y="12875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Freeform 39"/>
          <p:cNvSpPr/>
          <p:nvPr/>
        </p:nvSpPr>
        <p:spPr>
          <a:xfrm>
            <a:off x="1903828" y="3193055"/>
            <a:ext cx="383347" cy="423333"/>
          </a:xfrm>
          <a:custGeom>
            <a:avLst/>
            <a:gdLst>
              <a:gd name="connsiteX0" fmla="*/ 87013 w 440610"/>
              <a:gd name="connsiteY0" fmla="*/ 42334 h 497417"/>
              <a:gd name="connsiteX1" fmla="*/ 2346 w 440610"/>
              <a:gd name="connsiteY1" fmla="*/ 105834 h 497417"/>
              <a:gd name="connsiteX2" fmla="*/ 12929 w 440610"/>
              <a:gd name="connsiteY2" fmla="*/ 232834 h 497417"/>
              <a:gd name="connsiteX3" fmla="*/ 55263 w 440610"/>
              <a:gd name="connsiteY3" fmla="*/ 296334 h 497417"/>
              <a:gd name="connsiteX4" fmla="*/ 118763 w 440610"/>
              <a:gd name="connsiteY4" fmla="*/ 370417 h 497417"/>
              <a:gd name="connsiteX5" fmla="*/ 161096 w 440610"/>
              <a:gd name="connsiteY5" fmla="*/ 433917 h 497417"/>
              <a:gd name="connsiteX6" fmla="*/ 203429 w 440610"/>
              <a:gd name="connsiteY6" fmla="*/ 486834 h 497417"/>
              <a:gd name="connsiteX7" fmla="*/ 298679 w 440610"/>
              <a:gd name="connsiteY7" fmla="*/ 497417 h 497417"/>
              <a:gd name="connsiteX8" fmla="*/ 393929 w 440610"/>
              <a:gd name="connsiteY8" fmla="*/ 486834 h 497417"/>
              <a:gd name="connsiteX9" fmla="*/ 415096 w 440610"/>
              <a:gd name="connsiteY9" fmla="*/ 444500 h 497417"/>
              <a:gd name="connsiteX10" fmla="*/ 372763 w 440610"/>
              <a:gd name="connsiteY10" fmla="*/ 116417 h 497417"/>
              <a:gd name="connsiteX11" fmla="*/ 351596 w 440610"/>
              <a:gd name="connsiteY11" fmla="*/ 84667 h 497417"/>
              <a:gd name="connsiteX12" fmla="*/ 309263 w 440610"/>
              <a:gd name="connsiteY12" fmla="*/ 63500 h 497417"/>
              <a:gd name="connsiteX13" fmla="*/ 277513 w 440610"/>
              <a:gd name="connsiteY13" fmla="*/ 42334 h 497417"/>
              <a:gd name="connsiteX14" fmla="*/ 245763 w 440610"/>
              <a:gd name="connsiteY14" fmla="*/ 31750 h 497417"/>
              <a:gd name="connsiteX15" fmla="*/ 182263 w 440610"/>
              <a:gd name="connsiteY15" fmla="*/ 0 h 497417"/>
              <a:gd name="connsiteX16" fmla="*/ 139929 w 440610"/>
              <a:gd name="connsiteY16" fmla="*/ 10584 h 497417"/>
              <a:gd name="connsiteX17" fmla="*/ 87013 w 440610"/>
              <a:gd name="connsiteY17" fmla="*/ 42334 h 49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0610" h="497417">
                <a:moveTo>
                  <a:pt x="87013" y="42334"/>
                </a:moveTo>
                <a:cubicBezTo>
                  <a:pt x="64083" y="58209"/>
                  <a:pt x="5030" y="85705"/>
                  <a:pt x="2346" y="105834"/>
                </a:cubicBezTo>
                <a:cubicBezTo>
                  <a:pt x="-3268" y="147941"/>
                  <a:pt x="1559" y="191904"/>
                  <a:pt x="12929" y="232834"/>
                </a:cubicBezTo>
                <a:cubicBezTo>
                  <a:pt x="19738" y="257345"/>
                  <a:pt x="41152" y="275167"/>
                  <a:pt x="55263" y="296334"/>
                </a:cubicBezTo>
                <a:cubicBezTo>
                  <a:pt x="87502" y="344692"/>
                  <a:pt x="67430" y="319085"/>
                  <a:pt x="118763" y="370417"/>
                </a:cubicBezTo>
                <a:cubicBezTo>
                  <a:pt x="143927" y="445911"/>
                  <a:pt x="108245" y="354640"/>
                  <a:pt x="161096" y="433917"/>
                </a:cubicBezTo>
                <a:cubicBezTo>
                  <a:pt x="181232" y="464122"/>
                  <a:pt x="156090" y="474999"/>
                  <a:pt x="203429" y="486834"/>
                </a:cubicBezTo>
                <a:cubicBezTo>
                  <a:pt x="234421" y="494582"/>
                  <a:pt x="266929" y="493889"/>
                  <a:pt x="298679" y="497417"/>
                </a:cubicBezTo>
                <a:cubicBezTo>
                  <a:pt x="330429" y="493889"/>
                  <a:pt x="364847" y="500053"/>
                  <a:pt x="393929" y="486834"/>
                </a:cubicBezTo>
                <a:cubicBezTo>
                  <a:pt x="408292" y="480305"/>
                  <a:pt x="414618" y="460270"/>
                  <a:pt x="415096" y="444500"/>
                </a:cubicBezTo>
                <a:cubicBezTo>
                  <a:pt x="424372" y="138404"/>
                  <a:pt x="487164" y="192686"/>
                  <a:pt x="372763" y="116417"/>
                </a:cubicBezTo>
                <a:cubicBezTo>
                  <a:pt x="365707" y="105834"/>
                  <a:pt x="361367" y="92810"/>
                  <a:pt x="351596" y="84667"/>
                </a:cubicBezTo>
                <a:cubicBezTo>
                  <a:pt x="339476" y="74567"/>
                  <a:pt x="322961" y="71327"/>
                  <a:pt x="309263" y="63500"/>
                </a:cubicBezTo>
                <a:cubicBezTo>
                  <a:pt x="298219" y="57189"/>
                  <a:pt x="288890" y="48022"/>
                  <a:pt x="277513" y="42334"/>
                </a:cubicBezTo>
                <a:cubicBezTo>
                  <a:pt x="267535" y="37345"/>
                  <a:pt x="255741" y="36739"/>
                  <a:pt x="245763" y="31750"/>
                </a:cubicBezTo>
                <a:cubicBezTo>
                  <a:pt x="163698" y="-9282"/>
                  <a:pt x="262068" y="26603"/>
                  <a:pt x="182263" y="0"/>
                </a:cubicBezTo>
                <a:cubicBezTo>
                  <a:pt x="168152" y="3528"/>
                  <a:pt x="153915" y="6588"/>
                  <a:pt x="139929" y="10584"/>
                </a:cubicBezTo>
                <a:cubicBezTo>
                  <a:pt x="129202" y="13649"/>
                  <a:pt x="109943" y="26459"/>
                  <a:pt x="87013" y="42334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Freeform 40"/>
          <p:cNvSpPr/>
          <p:nvPr/>
        </p:nvSpPr>
        <p:spPr>
          <a:xfrm>
            <a:off x="1545167" y="1933605"/>
            <a:ext cx="1312333" cy="722812"/>
          </a:xfrm>
          <a:custGeom>
            <a:avLst/>
            <a:gdLst>
              <a:gd name="connsiteX0" fmla="*/ 476250 w 1312333"/>
              <a:gd name="connsiteY0" fmla="*/ 34895 h 722812"/>
              <a:gd name="connsiteX1" fmla="*/ 381000 w 1312333"/>
              <a:gd name="connsiteY1" fmla="*/ 56062 h 722812"/>
              <a:gd name="connsiteX2" fmla="*/ 306916 w 1312333"/>
              <a:gd name="connsiteY2" fmla="*/ 98395 h 722812"/>
              <a:gd name="connsiteX3" fmla="*/ 275166 w 1312333"/>
              <a:gd name="connsiteY3" fmla="*/ 119562 h 722812"/>
              <a:gd name="connsiteX4" fmla="*/ 232833 w 1312333"/>
              <a:gd name="connsiteY4" fmla="*/ 151312 h 722812"/>
              <a:gd name="connsiteX5" fmla="*/ 201083 w 1312333"/>
              <a:gd name="connsiteY5" fmla="*/ 161895 h 722812"/>
              <a:gd name="connsiteX6" fmla="*/ 127000 w 1312333"/>
              <a:gd name="connsiteY6" fmla="*/ 246562 h 722812"/>
              <a:gd name="connsiteX7" fmla="*/ 105833 w 1312333"/>
              <a:gd name="connsiteY7" fmla="*/ 278312 h 722812"/>
              <a:gd name="connsiteX8" fmla="*/ 84666 w 1312333"/>
              <a:gd name="connsiteY8" fmla="*/ 310062 h 722812"/>
              <a:gd name="connsiteX9" fmla="*/ 63500 w 1312333"/>
              <a:gd name="connsiteY9" fmla="*/ 352395 h 722812"/>
              <a:gd name="connsiteX10" fmla="*/ 52916 w 1312333"/>
              <a:gd name="connsiteY10" fmla="*/ 384145 h 722812"/>
              <a:gd name="connsiteX11" fmla="*/ 31750 w 1312333"/>
              <a:gd name="connsiteY11" fmla="*/ 415895 h 722812"/>
              <a:gd name="connsiteX12" fmla="*/ 10583 w 1312333"/>
              <a:gd name="connsiteY12" fmla="*/ 479395 h 722812"/>
              <a:gd name="connsiteX13" fmla="*/ 0 w 1312333"/>
              <a:gd name="connsiteY13" fmla="*/ 511145 h 722812"/>
              <a:gd name="connsiteX14" fmla="*/ 10583 w 1312333"/>
              <a:gd name="connsiteY14" fmla="*/ 542895 h 722812"/>
              <a:gd name="connsiteX15" fmla="*/ 95250 w 1312333"/>
              <a:gd name="connsiteY15" fmla="*/ 564062 h 722812"/>
              <a:gd name="connsiteX16" fmla="*/ 158750 w 1312333"/>
              <a:gd name="connsiteY16" fmla="*/ 521728 h 722812"/>
              <a:gd name="connsiteX17" fmla="*/ 222250 w 1312333"/>
              <a:gd name="connsiteY17" fmla="*/ 500562 h 722812"/>
              <a:gd name="connsiteX18" fmla="*/ 296333 w 1312333"/>
              <a:gd name="connsiteY18" fmla="*/ 521728 h 722812"/>
              <a:gd name="connsiteX19" fmla="*/ 338666 w 1312333"/>
              <a:gd name="connsiteY19" fmla="*/ 532312 h 722812"/>
              <a:gd name="connsiteX20" fmla="*/ 370416 w 1312333"/>
              <a:gd name="connsiteY20" fmla="*/ 553478 h 722812"/>
              <a:gd name="connsiteX21" fmla="*/ 402166 w 1312333"/>
              <a:gd name="connsiteY21" fmla="*/ 616978 h 722812"/>
              <a:gd name="connsiteX22" fmla="*/ 455083 w 1312333"/>
              <a:gd name="connsiteY22" fmla="*/ 712228 h 722812"/>
              <a:gd name="connsiteX23" fmla="*/ 486833 w 1312333"/>
              <a:gd name="connsiteY23" fmla="*/ 722812 h 722812"/>
              <a:gd name="connsiteX24" fmla="*/ 666750 w 1312333"/>
              <a:gd name="connsiteY24" fmla="*/ 712228 h 722812"/>
              <a:gd name="connsiteX25" fmla="*/ 698500 w 1312333"/>
              <a:gd name="connsiteY25" fmla="*/ 680478 h 722812"/>
              <a:gd name="connsiteX26" fmla="*/ 709083 w 1312333"/>
              <a:gd name="connsiteY26" fmla="*/ 638145 h 722812"/>
              <a:gd name="connsiteX27" fmla="*/ 730250 w 1312333"/>
              <a:gd name="connsiteY27" fmla="*/ 511145 h 722812"/>
              <a:gd name="connsiteX28" fmla="*/ 772583 w 1312333"/>
              <a:gd name="connsiteY28" fmla="*/ 437062 h 722812"/>
              <a:gd name="connsiteX29" fmla="*/ 857250 w 1312333"/>
              <a:gd name="connsiteY29" fmla="*/ 394728 h 722812"/>
              <a:gd name="connsiteX30" fmla="*/ 1016000 w 1312333"/>
              <a:gd name="connsiteY30" fmla="*/ 437062 h 722812"/>
              <a:gd name="connsiteX31" fmla="*/ 1047750 w 1312333"/>
              <a:gd name="connsiteY31" fmla="*/ 447645 h 722812"/>
              <a:gd name="connsiteX32" fmla="*/ 1079500 w 1312333"/>
              <a:gd name="connsiteY32" fmla="*/ 458228 h 722812"/>
              <a:gd name="connsiteX33" fmla="*/ 1121833 w 1312333"/>
              <a:gd name="connsiteY33" fmla="*/ 521728 h 722812"/>
              <a:gd name="connsiteX34" fmla="*/ 1217083 w 1312333"/>
              <a:gd name="connsiteY34" fmla="*/ 574645 h 722812"/>
              <a:gd name="connsiteX35" fmla="*/ 1301750 w 1312333"/>
              <a:gd name="connsiteY35" fmla="*/ 595812 h 722812"/>
              <a:gd name="connsiteX36" fmla="*/ 1312333 w 1312333"/>
              <a:gd name="connsiteY36" fmla="*/ 564062 h 722812"/>
              <a:gd name="connsiteX37" fmla="*/ 1301750 w 1312333"/>
              <a:gd name="connsiteY37" fmla="*/ 426478 h 722812"/>
              <a:gd name="connsiteX38" fmla="*/ 1280583 w 1312333"/>
              <a:gd name="connsiteY38" fmla="*/ 362978 h 722812"/>
              <a:gd name="connsiteX39" fmla="*/ 1270000 w 1312333"/>
              <a:gd name="connsiteY39" fmla="*/ 320645 h 722812"/>
              <a:gd name="connsiteX40" fmla="*/ 1248833 w 1312333"/>
              <a:gd name="connsiteY40" fmla="*/ 288895 h 722812"/>
              <a:gd name="connsiteX41" fmla="*/ 1238250 w 1312333"/>
              <a:gd name="connsiteY41" fmla="*/ 257145 h 722812"/>
              <a:gd name="connsiteX42" fmla="*/ 1153583 w 1312333"/>
              <a:gd name="connsiteY42" fmla="*/ 183062 h 722812"/>
              <a:gd name="connsiteX43" fmla="*/ 1121833 w 1312333"/>
              <a:gd name="connsiteY43" fmla="*/ 172478 h 722812"/>
              <a:gd name="connsiteX44" fmla="*/ 1058333 w 1312333"/>
              <a:gd name="connsiteY44" fmla="*/ 130145 h 722812"/>
              <a:gd name="connsiteX45" fmla="*/ 952500 w 1312333"/>
              <a:gd name="connsiteY45" fmla="*/ 98395 h 722812"/>
              <a:gd name="connsiteX46" fmla="*/ 920750 w 1312333"/>
              <a:gd name="connsiteY46" fmla="*/ 87812 h 722812"/>
              <a:gd name="connsiteX47" fmla="*/ 867833 w 1312333"/>
              <a:gd name="connsiteY47" fmla="*/ 77228 h 722812"/>
              <a:gd name="connsiteX48" fmla="*/ 793750 w 1312333"/>
              <a:gd name="connsiteY48" fmla="*/ 45478 h 722812"/>
              <a:gd name="connsiteX49" fmla="*/ 762000 w 1312333"/>
              <a:gd name="connsiteY49" fmla="*/ 34895 h 722812"/>
              <a:gd name="connsiteX50" fmla="*/ 730250 w 1312333"/>
              <a:gd name="connsiteY50" fmla="*/ 13728 h 722812"/>
              <a:gd name="connsiteX51" fmla="*/ 539750 w 1312333"/>
              <a:gd name="connsiteY51" fmla="*/ 13728 h 722812"/>
              <a:gd name="connsiteX52" fmla="*/ 476250 w 1312333"/>
              <a:gd name="connsiteY52" fmla="*/ 34895 h 72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12333" h="722812">
                <a:moveTo>
                  <a:pt x="476250" y="34895"/>
                </a:moveTo>
                <a:cubicBezTo>
                  <a:pt x="449792" y="41951"/>
                  <a:pt x="402459" y="43800"/>
                  <a:pt x="381000" y="56062"/>
                </a:cubicBezTo>
                <a:cubicBezTo>
                  <a:pt x="291303" y="107318"/>
                  <a:pt x="379710" y="74131"/>
                  <a:pt x="306916" y="98395"/>
                </a:cubicBezTo>
                <a:cubicBezTo>
                  <a:pt x="296333" y="105451"/>
                  <a:pt x="285516" y="112169"/>
                  <a:pt x="275166" y="119562"/>
                </a:cubicBezTo>
                <a:cubicBezTo>
                  <a:pt x="260813" y="129814"/>
                  <a:pt x="248148" y="142561"/>
                  <a:pt x="232833" y="151312"/>
                </a:cubicBezTo>
                <a:cubicBezTo>
                  <a:pt x="223147" y="156847"/>
                  <a:pt x="211666" y="158367"/>
                  <a:pt x="201083" y="161895"/>
                </a:cubicBezTo>
                <a:cubicBezTo>
                  <a:pt x="148166" y="197173"/>
                  <a:pt x="176389" y="172478"/>
                  <a:pt x="127000" y="246562"/>
                </a:cubicBezTo>
                <a:lnTo>
                  <a:pt x="105833" y="278312"/>
                </a:lnTo>
                <a:cubicBezTo>
                  <a:pt x="98777" y="288895"/>
                  <a:pt x="90354" y="298685"/>
                  <a:pt x="84666" y="310062"/>
                </a:cubicBezTo>
                <a:cubicBezTo>
                  <a:pt x="77611" y="324173"/>
                  <a:pt x="69715" y="337894"/>
                  <a:pt x="63500" y="352395"/>
                </a:cubicBezTo>
                <a:cubicBezTo>
                  <a:pt x="59105" y="362649"/>
                  <a:pt x="57905" y="374167"/>
                  <a:pt x="52916" y="384145"/>
                </a:cubicBezTo>
                <a:cubicBezTo>
                  <a:pt x="47228" y="395522"/>
                  <a:pt x="36916" y="404272"/>
                  <a:pt x="31750" y="415895"/>
                </a:cubicBezTo>
                <a:cubicBezTo>
                  <a:pt x="22688" y="436284"/>
                  <a:pt x="17639" y="458228"/>
                  <a:pt x="10583" y="479395"/>
                </a:cubicBezTo>
                <a:lnTo>
                  <a:pt x="0" y="511145"/>
                </a:lnTo>
                <a:cubicBezTo>
                  <a:pt x="3528" y="521728"/>
                  <a:pt x="831" y="537477"/>
                  <a:pt x="10583" y="542895"/>
                </a:cubicBezTo>
                <a:cubicBezTo>
                  <a:pt x="36013" y="557023"/>
                  <a:pt x="95250" y="564062"/>
                  <a:pt x="95250" y="564062"/>
                </a:cubicBezTo>
                <a:cubicBezTo>
                  <a:pt x="200297" y="529044"/>
                  <a:pt x="39824" y="587797"/>
                  <a:pt x="158750" y="521728"/>
                </a:cubicBezTo>
                <a:cubicBezTo>
                  <a:pt x="178254" y="510893"/>
                  <a:pt x="222250" y="500562"/>
                  <a:pt x="222250" y="500562"/>
                </a:cubicBezTo>
                <a:lnTo>
                  <a:pt x="296333" y="521728"/>
                </a:lnTo>
                <a:cubicBezTo>
                  <a:pt x="310366" y="525555"/>
                  <a:pt x="325297" y="526582"/>
                  <a:pt x="338666" y="532312"/>
                </a:cubicBezTo>
                <a:cubicBezTo>
                  <a:pt x="350357" y="537322"/>
                  <a:pt x="359833" y="546423"/>
                  <a:pt x="370416" y="553478"/>
                </a:cubicBezTo>
                <a:cubicBezTo>
                  <a:pt x="409020" y="669282"/>
                  <a:pt x="347451" y="493869"/>
                  <a:pt x="402166" y="616978"/>
                </a:cubicBezTo>
                <a:cubicBezTo>
                  <a:pt x="425418" y="669296"/>
                  <a:pt x="409332" y="681727"/>
                  <a:pt x="455083" y="712228"/>
                </a:cubicBezTo>
                <a:cubicBezTo>
                  <a:pt x="464365" y="718416"/>
                  <a:pt x="476250" y="719284"/>
                  <a:pt x="486833" y="722812"/>
                </a:cubicBezTo>
                <a:cubicBezTo>
                  <a:pt x="546805" y="719284"/>
                  <a:pt x="607841" y="724010"/>
                  <a:pt x="666750" y="712228"/>
                </a:cubicBezTo>
                <a:cubicBezTo>
                  <a:pt x="681426" y="709293"/>
                  <a:pt x="691074" y="693473"/>
                  <a:pt x="698500" y="680478"/>
                </a:cubicBezTo>
                <a:cubicBezTo>
                  <a:pt x="705716" y="667849"/>
                  <a:pt x="706402" y="652441"/>
                  <a:pt x="709083" y="638145"/>
                </a:cubicBezTo>
                <a:cubicBezTo>
                  <a:pt x="716992" y="595963"/>
                  <a:pt x="711057" y="549532"/>
                  <a:pt x="730250" y="511145"/>
                </a:cubicBezTo>
                <a:cubicBezTo>
                  <a:pt x="734270" y="503105"/>
                  <a:pt x="761075" y="445118"/>
                  <a:pt x="772583" y="437062"/>
                </a:cubicBezTo>
                <a:cubicBezTo>
                  <a:pt x="798433" y="418967"/>
                  <a:pt x="857250" y="394728"/>
                  <a:pt x="857250" y="394728"/>
                </a:cubicBezTo>
                <a:cubicBezTo>
                  <a:pt x="974287" y="420737"/>
                  <a:pt x="921640" y="405609"/>
                  <a:pt x="1016000" y="437062"/>
                </a:cubicBezTo>
                <a:lnTo>
                  <a:pt x="1047750" y="447645"/>
                </a:lnTo>
                <a:lnTo>
                  <a:pt x="1079500" y="458228"/>
                </a:lnTo>
                <a:cubicBezTo>
                  <a:pt x="1093611" y="479395"/>
                  <a:pt x="1100666" y="507617"/>
                  <a:pt x="1121833" y="521728"/>
                </a:cubicBezTo>
                <a:cubicBezTo>
                  <a:pt x="1194615" y="570250"/>
                  <a:pt x="1161199" y="556018"/>
                  <a:pt x="1217083" y="574645"/>
                </a:cubicBezTo>
                <a:cubicBezTo>
                  <a:pt x="1245805" y="603367"/>
                  <a:pt x="1253083" y="628257"/>
                  <a:pt x="1301750" y="595812"/>
                </a:cubicBezTo>
                <a:cubicBezTo>
                  <a:pt x="1311032" y="589624"/>
                  <a:pt x="1308805" y="574645"/>
                  <a:pt x="1312333" y="564062"/>
                </a:cubicBezTo>
                <a:cubicBezTo>
                  <a:pt x="1308805" y="518201"/>
                  <a:pt x="1308924" y="471912"/>
                  <a:pt x="1301750" y="426478"/>
                </a:cubicBezTo>
                <a:cubicBezTo>
                  <a:pt x="1298270" y="404439"/>
                  <a:pt x="1285994" y="384624"/>
                  <a:pt x="1280583" y="362978"/>
                </a:cubicBezTo>
                <a:cubicBezTo>
                  <a:pt x="1277055" y="348867"/>
                  <a:pt x="1275730" y="334014"/>
                  <a:pt x="1270000" y="320645"/>
                </a:cubicBezTo>
                <a:cubicBezTo>
                  <a:pt x="1264989" y="308954"/>
                  <a:pt x="1255889" y="299478"/>
                  <a:pt x="1248833" y="288895"/>
                </a:cubicBezTo>
                <a:cubicBezTo>
                  <a:pt x="1245305" y="278312"/>
                  <a:pt x="1243668" y="266897"/>
                  <a:pt x="1238250" y="257145"/>
                </a:cubicBezTo>
                <a:cubicBezTo>
                  <a:pt x="1195068" y="179419"/>
                  <a:pt x="1216467" y="201029"/>
                  <a:pt x="1153583" y="183062"/>
                </a:cubicBezTo>
                <a:cubicBezTo>
                  <a:pt x="1142856" y="179997"/>
                  <a:pt x="1131585" y="177896"/>
                  <a:pt x="1121833" y="172478"/>
                </a:cubicBezTo>
                <a:cubicBezTo>
                  <a:pt x="1099595" y="160124"/>
                  <a:pt x="1082467" y="138190"/>
                  <a:pt x="1058333" y="130145"/>
                </a:cubicBezTo>
                <a:cubicBezTo>
                  <a:pt x="907453" y="79851"/>
                  <a:pt x="1064447" y="130379"/>
                  <a:pt x="952500" y="98395"/>
                </a:cubicBezTo>
                <a:cubicBezTo>
                  <a:pt x="941773" y="95330"/>
                  <a:pt x="931573" y="90518"/>
                  <a:pt x="920750" y="87812"/>
                </a:cubicBezTo>
                <a:cubicBezTo>
                  <a:pt x="903299" y="83449"/>
                  <a:pt x="885284" y="81591"/>
                  <a:pt x="867833" y="77228"/>
                </a:cubicBezTo>
                <a:cubicBezTo>
                  <a:pt x="828116" y="67299"/>
                  <a:pt x="836161" y="63654"/>
                  <a:pt x="793750" y="45478"/>
                </a:cubicBezTo>
                <a:cubicBezTo>
                  <a:pt x="783496" y="41084"/>
                  <a:pt x="772583" y="38423"/>
                  <a:pt x="762000" y="34895"/>
                </a:cubicBezTo>
                <a:cubicBezTo>
                  <a:pt x="751417" y="27839"/>
                  <a:pt x="741627" y="19416"/>
                  <a:pt x="730250" y="13728"/>
                </a:cubicBezTo>
                <a:cubicBezTo>
                  <a:pt x="672325" y="-15235"/>
                  <a:pt x="594881" y="10053"/>
                  <a:pt x="539750" y="13728"/>
                </a:cubicBezTo>
                <a:cubicBezTo>
                  <a:pt x="468766" y="37390"/>
                  <a:pt x="502708" y="27839"/>
                  <a:pt x="476250" y="34895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TextBox 41"/>
          <p:cNvSpPr txBox="1"/>
          <p:nvPr/>
        </p:nvSpPr>
        <p:spPr>
          <a:xfrm>
            <a:off x="8142819" y="3616388"/>
            <a:ext cx="82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Chalkboard"/>
                <a:cs typeface="Chalkboard"/>
              </a:rPr>
              <a:t>-5° C</a:t>
            </a:r>
            <a:endParaRPr lang="es-ES_tradnl" sz="2000" dirty="0">
              <a:latin typeface="Chalkboard"/>
              <a:cs typeface="Chalkboard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214984" y="5493780"/>
            <a:ext cx="675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Chalkboard"/>
                <a:cs typeface="Chalkboard"/>
              </a:rPr>
              <a:t>5° C</a:t>
            </a:r>
            <a:endParaRPr lang="es-ES_tradnl" sz="2000" dirty="0">
              <a:latin typeface="Chalkboard"/>
              <a:cs typeface="Chalkboard"/>
            </a:endParaRPr>
          </a:p>
        </p:txBody>
      </p:sp>
      <p:sp>
        <p:nvSpPr>
          <p:cNvPr id="44" name="Isosceles Triangle 43"/>
          <p:cNvSpPr/>
          <p:nvPr/>
        </p:nvSpPr>
        <p:spPr>
          <a:xfrm>
            <a:off x="4201586" y="4856756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Isosceles Triangle 44"/>
          <p:cNvSpPr/>
          <p:nvPr/>
        </p:nvSpPr>
        <p:spPr>
          <a:xfrm>
            <a:off x="4353986" y="5009156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Isosceles Triangle 46"/>
          <p:cNvSpPr/>
          <p:nvPr/>
        </p:nvSpPr>
        <p:spPr>
          <a:xfrm>
            <a:off x="4506386" y="4946746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Isosceles Triangle 47"/>
          <p:cNvSpPr/>
          <p:nvPr/>
        </p:nvSpPr>
        <p:spPr>
          <a:xfrm>
            <a:off x="4506386" y="5161556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9" name="Isosceles Triangle 48"/>
          <p:cNvSpPr/>
          <p:nvPr/>
        </p:nvSpPr>
        <p:spPr>
          <a:xfrm>
            <a:off x="4675719" y="508484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0" name="Isosceles Triangle 49"/>
          <p:cNvSpPr/>
          <p:nvPr/>
        </p:nvSpPr>
        <p:spPr>
          <a:xfrm>
            <a:off x="3718993" y="5042959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1" name="Isosceles Triangle 50"/>
          <p:cNvSpPr/>
          <p:nvPr/>
        </p:nvSpPr>
        <p:spPr>
          <a:xfrm>
            <a:off x="3871393" y="5195359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Isosceles Triangle 51"/>
          <p:cNvSpPr/>
          <p:nvPr/>
        </p:nvSpPr>
        <p:spPr>
          <a:xfrm>
            <a:off x="3888326" y="498369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3" name="Isosceles Triangle 52"/>
          <p:cNvSpPr/>
          <p:nvPr/>
        </p:nvSpPr>
        <p:spPr>
          <a:xfrm>
            <a:off x="4023793" y="5132949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4" name="Isosceles Triangle 53"/>
          <p:cNvSpPr/>
          <p:nvPr/>
        </p:nvSpPr>
        <p:spPr>
          <a:xfrm>
            <a:off x="4023793" y="5347759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Isosceles Triangle 54"/>
          <p:cNvSpPr/>
          <p:nvPr/>
        </p:nvSpPr>
        <p:spPr>
          <a:xfrm>
            <a:off x="4193126" y="527104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7" name="Isosceles Triangle 56"/>
          <p:cNvSpPr/>
          <p:nvPr/>
        </p:nvSpPr>
        <p:spPr>
          <a:xfrm>
            <a:off x="4866208" y="4918147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8" name="Isosceles Triangle 57"/>
          <p:cNvSpPr/>
          <p:nvPr/>
        </p:nvSpPr>
        <p:spPr>
          <a:xfrm>
            <a:off x="4967805" y="5743614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Isosceles Triangle 58"/>
          <p:cNvSpPr/>
          <p:nvPr/>
        </p:nvSpPr>
        <p:spPr>
          <a:xfrm>
            <a:off x="5018608" y="4855737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Isosceles Triangle 59"/>
          <p:cNvSpPr/>
          <p:nvPr/>
        </p:nvSpPr>
        <p:spPr>
          <a:xfrm>
            <a:off x="5018608" y="5070547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1" name="Isosceles Triangle 60"/>
          <p:cNvSpPr/>
          <p:nvPr/>
        </p:nvSpPr>
        <p:spPr>
          <a:xfrm>
            <a:off x="5187941" y="4993833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3" name="Isosceles Triangle 62"/>
          <p:cNvSpPr/>
          <p:nvPr/>
        </p:nvSpPr>
        <p:spPr>
          <a:xfrm>
            <a:off x="3255436" y="490800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4" name="Isosceles Triangle 63"/>
          <p:cNvSpPr/>
          <p:nvPr/>
        </p:nvSpPr>
        <p:spPr>
          <a:xfrm>
            <a:off x="3357033" y="573347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5" name="Isosceles Triangle 64"/>
          <p:cNvSpPr/>
          <p:nvPr/>
        </p:nvSpPr>
        <p:spPr>
          <a:xfrm>
            <a:off x="3407836" y="484559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6" name="Isosceles Triangle 65"/>
          <p:cNvSpPr/>
          <p:nvPr/>
        </p:nvSpPr>
        <p:spPr>
          <a:xfrm>
            <a:off x="3407836" y="506040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7" name="Isosceles Triangle 66"/>
          <p:cNvSpPr/>
          <p:nvPr/>
        </p:nvSpPr>
        <p:spPr>
          <a:xfrm>
            <a:off x="3577169" y="4983691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8" name="Isosceles Triangle 67"/>
          <p:cNvSpPr/>
          <p:nvPr/>
        </p:nvSpPr>
        <p:spPr>
          <a:xfrm>
            <a:off x="2514626" y="490800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9" name="Isosceles Triangle 68"/>
          <p:cNvSpPr/>
          <p:nvPr/>
        </p:nvSpPr>
        <p:spPr>
          <a:xfrm>
            <a:off x="2667026" y="506040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0" name="Isosceles Triangle 69"/>
          <p:cNvSpPr/>
          <p:nvPr/>
        </p:nvSpPr>
        <p:spPr>
          <a:xfrm>
            <a:off x="2683959" y="4848738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1" name="Isosceles Triangle 70"/>
          <p:cNvSpPr/>
          <p:nvPr/>
        </p:nvSpPr>
        <p:spPr>
          <a:xfrm>
            <a:off x="2819426" y="499799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2" name="Isosceles Triangle 71"/>
          <p:cNvSpPr/>
          <p:nvPr/>
        </p:nvSpPr>
        <p:spPr>
          <a:xfrm>
            <a:off x="2819426" y="521280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3" name="Isosceles Triangle 72"/>
          <p:cNvSpPr/>
          <p:nvPr/>
        </p:nvSpPr>
        <p:spPr>
          <a:xfrm>
            <a:off x="2988759" y="5136091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4" name="Isosceles Triangle 73"/>
          <p:cNvSpPr/>
          <p:nvPr/>
        </p:nvSpPr>
        <p:spPr>
          <a:xfrm>
            <a:off x="1926169" y="480326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5" name="Isosceles Triangle 74"/>
          <p:cNvSpPr/>
          <p:nvPr/>
        </p:nvSpPr>
        <p:spPr>
          <a:xfrm>
            <a:off x="2078569" y="495566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7" name="Isosceles Triangle 76"/>
          <p:cNvSpPr/>
          <p:nvPr/>
        </p:nvSpPr>
        <p:spPr>
          <a:xfrm>
            <a:off x="2230969" y="489325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8" name="Isosceles Triangle 77"/>
          <p:cNvSpPr/>
          <p:nvPr/>
        </p:nvSpPr>
        <p:spPr>
          <a:xfrm>
            <a:off x="2230969" y="510806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9" name="Isosceles Triangle 78"/>
          <p:cNvSpPr/>
          <p:nvPr/>
        </p:nvSpPr>
        <p:spPr>
          <a:xfrm>
            <a:off x="2400302" y="5031348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0" name="Isosceles Triangle 79"/>
          <p:cNvSpPr/>
          <p:nvPr/>
        </p:nvSpPr>
        <p:spPr>
          <a:xfrm>
            <a:off x="1452036" y="499485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1" name="Isosceles Triangle 80"/>
          <p:cNvSpPr/>
          <p:nvPr/>
        </p:nvSpPr>
        <p:spPr>
          <a:xfrm>
            <a:off x="1604436" y="514725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2" name="Isosceles Triangle 81"/>
          <p:cNvSpPr/>
          <p:nvPr/>
        </p:nvSpPr>
        <p:spPr>
          <a:xfrm>
            <a:off x="1621369" y="493558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3" name="Isosceles Triangle 82"/>
          <p:cNvSpPr/>
          <p:nvPr/>
        </p:nvSpPr>
        <p:spPr>
          <a:xfrm>
            <a:off x="1756836" y="508484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4" name="Isosceles Triangle 83"/>
          <p:cNvSpPr/>
          <p:nvPr/>
        </p:nvSpPr>
        <p:spPr>
          <a:xfrm>
            <a:off x="1756836" y="529965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5" name="Isosceles Triangle 84"/>
          <p:cNvSpPr/>
          <p:nvPr/>
        </p:nvSpPr>
        <p:spPr>
          <a:xfrm>
            <a:off x="1926169" y="5222938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6" name="Isosceles Triangle 85"/>
          <p:cNvSpPr/>
          <p:nvPr/>
        </p:nvSpPr>
        <p:spPr>
          <a:xfrm>
            <a:off x="2385476" y="549539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7" name="Isosceles Triangle 86"/>
          <p:cNvSpPr/>
          <p:nvPr/>
        </p:nvSpPr>
        <p:spPr>
          <a:xfrm>
            <a:off x="2537876" y="564779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8" name="Isosceles Triangle 87"/>
          <p:cNvSpPr/>
          <p:nvPr/>
        </p:nvSpPr>
        <p:spPr>
          <a:xfrm>
            <a:off x="2554809" y="5436128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9" name="Isosceles Triangle 88"/>
          <p:cNvSpPr/>
          <p:nvPr/>
        </p:nvSpPr>
        <p:spPr>
          <a:xfrm>
            <a:off x="2690276" y="558538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0" name="Isosceles Triangle 89"/>
          <p:cNvSpPr/>
          <p:nvPr/>
        </p:nvSpPr>
        <p:spPr>
          <a:xfrm>
            <a:off x="2690276" y="580019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1" name="Isosceles Triangle 90"/>
          <p:cNvSpPr/>
          <p:nvPr/>
        </p:nvSpPr>
        <p:spPr>
          <a:xfrm>
            <a:off x="2859609" y="5723481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2" name="Isosceles Triangle 91"/>
          <p:cNvSpPr/>
          <p:nvPr/>
        </p:nvSpPr>
        <p:spPr>
          <a:xfrm>
            <a:off x="1911343" y="568698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3" name="Isosceles Triangle 92"/>
          <p:cNvSpPr/>
          <p:nvPr/>
        </p:nvSpPr>
        <p:spPr>
          <a:xfrm>
            <a:off x="2063743" y="583938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4" name="Isosceles Triangle 93"/>
          <p:cNvSpPr/>
          <p:nvPr/>
        </p:nvSpPr>
        <p:spPr>
          <a:xfrm>
            <a:off x="2080676" y="5627718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5" name="Isosceles Triangle 94"/>
          <p:cNvSpPr/>
          <p:nvPr/>
        </p:nvSpPr>
        <p:spPr>
          <a:xfrm>
            <a:off x="2216143" y="577697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6" name="Isosceles Triangle 95"/>
          <p:cNvSpPr/>
          <p:nvPr/>
        </p:nvSpPr>
        <p:spPr>
          <a:xfrm>
            <a:off x="2216143" y="599178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7" name="Isosceles Triangle 96"/>
          <p:cNvSpPr/>
          <p:nvPr/>
        </p:nvSpPr>
        <p:spPr>
          <a:xfrm>
            <a:off x="2385476" y="5915071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8" name="Isosceles Triangle 97"/>
          <p:cNvSpPr/>
          <p:nvPr/>
        </p:nvSpPr>
        <p:spPr>
          <a:xfrm>
            <a:off x="2260639" y="5769459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9" name="Isosceles Triangle 98"/>
          <p:cNvSpPr/>
          <p:nvPr/>
        </p:nvSpPr>
        <p:spPr>
          <a:xfrm>
            <a:off x="660442" y="5335639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0" name="Isosceles Triangle 99"/>
          <p:cNvSpPr/>
          <p:nvPr/>
        </p:nvSpPr>
        <p:spPr>
          <a:xfrm>
            <a:off x="1289082" y="553138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1" name="Isosceles Triangle 100"/>
          <p:cNvSpPr/>
          <p:nvPr/>
        </p:nvSpPr>
        <p:spPr>
          <a:xfrm>
            <a:off x="1441482" y="568378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2" name="Isosceles Triangle 101"/>
          <p:cNvSpPr/>
          <p:nvPr/>
        </p:nvSpPr>
        <p:spPr>
          <a:xfrm>
            <a:off x="1458415" y="547211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3" name="Isosceles Triangle 102"/>
          <p:cNvSpPr/>
          <p:nvPr/>
        </p:nvSpPr>
        <p:spPr>
          <a:xfrm>
            <a:off x="1593882" y="562137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4" name="Isosceles Triangle 103"/>
          <p:cNvSpPr/>
          <p:nvPr/>
        </p:nvSpPr>
        <p:spPr>
          <a:xfrm>
            <a:off x="1593882" y="583618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5" name="Isosceles Triangle 104"/>
          <p:cNvSpPr/>
          <p:nvPr/>
        </p:nvSpPr>
        <p:spPr>
          <a:xfrm>
            <a:off x="1763215" y="5759468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6" name="Isosceles Triangle 105"/>
          <p:cNvSpPr/>
          <p:nvPr/>
        </p:nvSpPr>
        <p:spPr>
          <a:xfrm>
            <a:off x="814949" y="572297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7" name="Isosceles Triangle 106"/>
          <p:cNvSpPr/>
          <p:nvPr/>
        </p:nvSpPr>
        <p:spPr>
          <a:xfrm>
            <a:off x="967349" y="587537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8" name="Isosceles Triangle 107"/>
          <p:cNvSpPr/>
          <p:nvPr/>
        </p:nvSpPr>
        <p:spPr>
          <a:xfrm>
            <a:off x="984282" y="5663705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9" name="Isosceles Triangle 108"/>
          <p:cNvSpPr/>
          <p:nvPr/>
        </p:nvSpPr>
        <p:spPr>
          <a:xfrm>
            <a:off x="1119749" y="581296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0" name="Isosceles Triangle 109"/>
          <p:cNvSpPr/>
          <p:nvPr/>
        </p:nvSpPr>
        <p:spPr>
          <a:xfrm>
            <a:off x="1119749" y="6027772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1" name="Isosceles Triangle 110"/>
          <p:cNvSpPr/>
          <p:nvPr/>
        </p:nvSpPr>
        <p:spPr>
          <a:xfrm>
            <a:off x="1289082" y="5951058"/>
            <a:ext cx="169333" cy="27619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2" name="TextBox 111"/>
          <p:cNvSpPr txBox="1"/>
          <p:nvPr/>
        </p:nvSpPr>
        <p:spPr>
          <a:xfrm>
            <a:off x="8065718" y="6172512"/>
            <a:ext cx="907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Chalkboard"/>
                <a:cs typeface="Chalkboard"/>
              </a:rPr>
              <a:t>25° C</a:t>
            </a:r>
            <a:endParaRPr lang="es-ES_tradnl" sz="2000" dirty="0">
              <a:latin typeface="Chalkboard"/>
              <a:cs typeface="Chalkboard"/>
            </a:endParaRPr>
          </a:p>
        </p:txBody>
      </p:sp>
      <p:sp>
        <p:nvSpPr>
          <p:cNvPr id="113" name="Freeform 112"/>
          <p:cNvSpPr/>
          <p:nvPr/>
        </p:nvSpPr>
        <p:spPr>
          <a:xfrm>
            <a:off x="2469945" y="3718983"/>
            <a:ext cx="383347" cy="423333"/>
          </a:xfrm>
          <a:custGeom>
            <a:avLst/>
            <a:gdLst>
              <a:gd name="connsiteX0" fmla="*/ 87013 w 440610"/>
              <a:gd name="connsiteY0" fmla="*/ 42334 h 497417"/>
              <a:gd name="connsiteX1" fmla="*/ 2346 w 440610"/>
              <a:gd name="connsiteY1" fmla="*/ 105834 h 497417"/>
              <a:gd name="connsiteX2" fmla="*/ 12929 w 440610"/>
              <a:gd name="connsiteY2" fmla="*/ 232834 h 497417"/>
              <a:gd name="connsiteX3" fmla="*/ 55263 w 440610"/>
              <a:gd name="connsiteY3" fmla="*/ 296334 h 497417"/>
              <a:gd name="connsiteX4" fmla="*/ 118763 w 440610"/>
              <a:gd name="connsiteY4" fmla="*/ 370417 h 497417"/>
              <a:gd name="connsiteX5" fmla="*/ 161096 w 440610"/>
              <a:gd name="connsiteY5" fmla="*/ 433917 h 497417"/>
              <a:gd name="connsiteX6" fmla="*/ 203429 w 440610"/>
              <a:gd name="connsiteY6" fmla="*/ 486834 h 497417"/>
              <a:gd name="connsiteX7" fmla="*/ 298679 w 440610"/>
              <a:gd name="connsiteY7" fmla="*/ 497417 h 497417"/>
              <a:gd name="connsiteX8" fmla="*/ 393929 w 440610"/>
              <a:gd name="connsiteY8" fmla="*/ 486834 h 497417"/>
              <a:gd name="connsiteX9" fmla="*/ 415096 w 440610"/>
              <a:gd name="connsiteY9" fmla="*/ 444500 h 497417"/>
              <a:gd name="connsiteX10" fmla="*/ 372763 w 440610"/>
              <a:gd name="connsiteY10" fmla="*/ 116417 h 497417"/>
              <a:gd name="connsiteX11" fmla="*/ 351596 w 440610"/>
              <a:gd name="connsiteY11" fmla="*/ 84667 h 497417"/>
              <a:gd name="connsiteX12" fmla="*/ 309263 w 440610"/>
              <a:gd name="connsiteY12" fmla="*/ 63500 h 497417"/>
              <a:gd name="connsiteX13" fmla="*/ 277513 w 440610"/>
              <a:gd name="connsiteY13" fmla="*/ 42334 h 497417"/>
              <a:gd name="connsiteX14" fmla="*/ 245763 w 440610"/>
              <a:gd name="connsiteY14" fmla="*/ 31750 h 497417"/>
              <a:gd name="connsiteX15" fmla="*/ 182263 w 440610"/>
              <a:gd name="connsiteY15" fmla="*/ 0 h 497417"/>
              <a:gd name="connsiteX16" fmla="*/ 139929 w 440610"/>
              <a:gd name="connsiteY16" fmla="*/ 10584 h 497417"/>
              <a:gd name="connsiteX17" fmla="*/ 87013 w 440610"/>
              <a:gd name="connsiteY17" fmla="*/ 42334 h 49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0610" h="497417">
                <a:moveTo>
                  <a:pt x="87013" y="42334"/>
                </a:moveTo>
                <a:cubicBezTo>
                  <a:pt x="64083" y="58209"/>
                  <a:pt x="5030" y="85705"/>
                  <a:pt x="2346" y="105834"/>
                </a:cubicBezTo>
                <a:cubicBezTo>
                  <a:pt x="-3268" y="147941"/>
                  <a:pt x="1559" y="191904"/>
                  <a:pt x="12929" y="232834"/>
                </a:cubicBezTo>
                <a:cubicBezTo>
                  <a:pt x="19738" y="257345"/>
                  <a:pt x="41152" y="275167"/>
                  <a:pt x="55263" y="296334"/>
                </a:cubicBezTo>
                <a:cubicBezTo>
                  <a:pt x="87502" y="344692"/>
                  <a:pt x="67430" y="319085"/>
                  <a:pt x="118763" y="370417"/>
                </a:cubicBezTo>
                <a:cubicBezTo>
                  <a:pt x="143927" y="445911"/>
                  <a:pt x="108245" y="354640"/>
                  <a:pt x="161096" y="433917"/>
                </a:cubicBezTo>
                <a:cubicBezTo>
                  <a:pt x="181232" y="464122"/>
                  <a:pt x="156090" y="474999"/>
                  <a:pt x="203429" y="486834"/>
                </a:cubicBezTo>
                <a:cubicBezTo>
                  <a:pt x="234421" y="494582"/>
                  <a:pt x="266929" y="493889"/>
                  <a:pt x="298679" y="497417"/>
                </a:cubicBezTo>
                <a:cubicBezTo>
                  <a:pt x="330429" y="493889"/>
                  <a:pt x="364847" y="500053"/>
                  <a:pt x="393929" y="486834"/>
                </a:cubicBezTo>
                <a:cubicBezTo>
                  <a:pt x="408292" y="480305"/>
                  <a:pt x="414618" y="460270"/>
                  <a:pt x="415096" y="444500"/>
                </a:cubicBezTo>
                <a:cubicBezTo>
                  <a:pt x="424372" y="138404"/>
                  <a:pt x="487164" y="192686"/>
                  <a:pt x="372763" y="116417"/>
                </a:cubicBezTo>
                <a:cubicBezTo>
                  <a:pt x="365707" y="105834"/>
                  <a:pt x="361367" y="92810"/>
                  <a:pt x="351596" y="84667"/>
                </a:cubicBezTo>
                <a:cubicBezTo>
                  <a:pt x="339476" y="74567"/>
                  <a:pt x="322961" y="71327"/>
                  <a:pt x="309263" y="63500"/>
                </a:cubicBezTo>
                <a:cubicBezTo>
                  <a:pt x="298219" y="57189"/>
                  <a:pt x="288890" y="48022"/>
                  <a:pt x="277513" y="42334"/>
                </a:cubicBezTo>
                <a:cubicBezTo>
                  <a:pt x="267535" y="37345"/>
                  <a:pt x="255741" y="36739"/>
                  <a:pt x="245763" y="31750"/>
                </a:cubicBezTo>
                <a:cubicBezTo>
                  <a:pt x="163698" y="-9282"/>
                  <a:pt x="262068" y="26603"/>
                  <a:pt x="182263" y="0"/>
                </a:cubicBezTo>
                <a:cubicBezTo>
                  <a:pt x="168152" y="3528"/>
                  <a:pt x="153915" y="6588"/>
                  <a:pt x="139929" y="10584"/>
                </a:cubicBezTo>
                <a:cubicBezTo>
                  <a:pt x="129202" y="13649"/>
                  <a:pt x="109943" y="26459"/>
                  <a:pt x="87013" y="42334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273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334"/>
            <a:ext cx="8229600" cy="1143000"/>
          </a:xfrm>
        </p:spPr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Así se forma el glaciar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7528" y="2000948"/>
            <a:ext cx="8745654" cy="4013854"/>
          </a:xfrm>
          <a:custGeom>
            <a:avLst/>
            <a:gdLst>
              <a:gd name="connsiteX0" fmla="*/ 0 w 7422400"/>
              <a:gd name="connsiteY0" fmla="*/ 1887443 h 2889437"/>
              <a:gd name="connsiteX1" fmla="*/ 69913 w 7422400"/>
              <a:gd name="connsiteY1" fmla="*/ 1829189 h 2889437"/>
              <a:gd name="connsiteX2" fmla="*/ 81565 w 7422400"/>
              <a:gd name="connsiteY2" fmla="*/ 1794236 h 2889437"/>
              <a:gd name="connsiteX3" fmla="*/ 128174 w 7422400"/>
              <a:gd name="connsiteY3" fmla="*/ 1735982 h 2889437"/>
              <a:gd name="connsiteX4" fmla="*/ 209738 w 7422400"/>
              <a:gd name="connsiteY4" fmla="*/ 1631124 h 2889437"/>
              <a:gd name="connsiteX5" fmla="*/ 256347 w 7422400"/>
              <a:gd name="connsiteY5" fmla="*/ 1561219 h 2889437"/>
              <a:gd name="connsiteX6" fmla="*/ 337912 w 7422400"/>
              <a:gd name="connsiteY6" fmla="*/ 1468012 h 2889437"/>
              <a:gd name="connsiteX7" fmla="*/ 372868 w 7422400"/>
              <a:gd name="connsiteY7" fmla="*/ 1456361 h 2889437"/>
              <a:gd name="connsiteX8" fmla="*/ 396172 w 7422400"/>
              <a:gd name="connsiteY8" fmla="*/ 1421408 h 2889437"/>
              <a:gd name="connsiteX9" fmla="*/ 442781 w 7422400"/>
              <a:gd name="connsiteY9" fmla="*/ 1363154 h 2889437"/>
              <a:gd name="connsiteX10" fmla="*/ 489389 w 7422400"/>
              <a:gd name="connsiteY10" fmla="*/ 1281597 h 2889437"/>
              <a:gd name="connsiteX11" fmla="*/ 524346 w 7422400"/>
              <a:gd name="connsiteY11" fmla="*/ 1223343 h 2889437"/>
              <a:gd name="connsiteX12" fmla="*/ 547650 w 7422400"/>
              <a:gd name="connsiteY12" fmla="*/ 1141787 h 2889437"/>
              <a:gd name="connsiteX13" fmla="*/ 570954 w 7422400"/>
              <a:gd name="connsiteY13" fmla="*/ 1106834 h 2889437"/>
              <a:gd name="connsiteX14" fmla="*/ 605910 w 7422400"/>
              <a:gd name="connsiteY14" fmla="*/ 1013627 h 2889437"/>
              <a:gd name="connsiteX15" fmla="*/ 629215 w 7422400"/>
              <a:gd name="connsiteY15" fmla="*/ 897118 h 2889437"/>
              <a:gd name="connsiteX16" fmla="*/ 664171 w 7422400"/>
              <a:gd name="connsiteY16" fmla="*/ 862166 h 2889437"/>
              <a:gd name="connsiteX17" fmla="*/ 722432 w 7422400"/>
              <a:gd name="connsiteY17" fmla="*/ 745657 h 2889437"/>
              <a:gd name="connsiteX18" fmla="*/ 780692 w 7422400"/>
              <a:gd name="connsiteY18" fmla="*/ 640799 h 2889437"/>
              <a:gd name="connsiteX19" fmla="*/ 827301 w 7422400"/>
              <a:gd name="connsiteY19" fmla="*/ 594195 h 2889437"/>
              <a:gd name="connsiteX20" fmla="*/ 897213 w 7422400"/>
              <a:gd name="connsiteY20" fmla="*/ 477687 h 2889437"/>
              <a:gd name="connsiteX21" fmla="*/ 955474 w 7422400"/>
              <a:gd name="connsiteY21" fmla="*/ 419432 h 2889437"/>
              <a:gd name="connsiteX22" fmla="*/ 1037039 w 7422400"/>
              <a:gd name="connsiteY22" fmla="*/ 361178 h 2889437"/>
              <a:gd name="connsiteX23" fmla="*/ 1106952 w 7422400"/>
              <a:gd name="connsiteY23" fmla="*/ 291273 h 2889437"/>
              <a:gd name="connsiteX24" fmla="*/ 1141908 w 7422400"/>
              <a:gd name="connsiteY24" fmla="*/ 244669 h 2889437"/>
              <a:gd name="connsiteX25" fmla="*/ 1165212 w 7422400"/>
              <a:gd name="connsiteY25" fmla="*/ 209716 h 2889437"/>
              <a:gd name="connsiteX26" fmla="*/ 1200169 w 7422400"/>
              <a:gd name="connsiteY26" fmla="*/ 151462 h 2889437"/>
              <a:gd name="connsiteX27" fmla="*/ 1235125 w 7422400"/>
              <a:gd name="connsiteY27" fmla="*/ 116509 h 2889437"/>
              <a:gd name="connsiteX28" fmla="*/ 1305038 w 7422400"/>
              <a:gd name="connsiteY28" fmla="*/ 46604 h 2889437"/>
              <a:gd name="connsiteX29" fmla="*/ 1433211 w 7422400"/>
              <a:gd name="connsiteY29" fmla="*/ 11651 h 2889437"/>
              <a:gd name="connsiteX30" fmla="*/ 1468167 w 7422400"/>
              <a:gd name="connsiteY30" fmla="*/ 0 h 2889437"/>
              <a:gd name="connsiteX31" fmla="*/ 1806079 w 7422400"/>
              <a:gd name="connsiteY31" fmla="*/ 11651 h 2889437"/>
              <a:gd name="connsiteX32" fmla="*/ 1841035 w 7422400"/>
              <a:gd name="connsiteY32" fmla="*/ 34953 h 2889437"/>
              <a:gd name="connsiteX33" fmla="*/ 1875991 w 7422400"/>
              <a:gd name="connsiteY33" fmla="*/ 46604 h 2889437"/>
              <a:gd name="connsiteX34" fmla="*/ 1957556 w 7422400"/>
              <a:gd name="connsiteY34" fmla="*/ 93208 h 2889437"/>
              <a:gd name="connsiteX35" fmla="*/ 1992513 w 7422400"/>
              <a:gd name="connsiteY35" fmla="*/ 104858 h 2889437"/>
              <a:gd name="connsiteX36" fmla="*/ 2039121 w 7422400"/>
              <a:gd name="connsiteY36" fmla="*/ 139811 h 2889437"/>
              <a:gd name="connsiteX37" fmla="*/ 2085730 w 7422400"/>
              <a:gd name="connsiteY37" fmla="*/ 163113 h 2889437"/>
              <a:gd name="connsiteX38" fmla="*/ 2097382 w 7422400"/>
              <a:gd name="connsiteY38" fmla="*/ 198065 h 2889437"/>
              <a:gd name="connsiteX39" fmla="*/ 2143990 w 7422400"/>
              <a:gd name="connsiteY39" fmla="*/ 279622 h 2889437"/>
              <a:gd name="connsiteX40" fmla="*/ 2155642 w 7422400"/>
              <a:gd name="connsiteY40" fmla="*/ 326225 h 2889437"/>
              <a:gd name="connsiteX41" fmla="*/ 2190599 w 7422400"/>
              <a:gd name="connsiteY41" fmla="*/ 349527 h 2889437"/>
              <a:gd name="connsiteX42" fmla="*/ 2248859 w 7422400"/>
              <a:gd name="connsiteY42" fmla="*/ 431083 h 2889437"/>
              <a:gd name="connsiteX43" fmla="*/ 2260511 w 7422400"/>
              <a:gd name="connsiteY43" fmla="*/ 466036 h 2889437"/>
              <a:gd name="connsiteX44" fmla="*/ 2318772 w 7422400"/>
              <a:gd name="connsiteY44" fmla="*/ 559243 h 2889437"/>
              <a:gd name="connsiteX45" fmla="*/ 2353728 w 7422400"/>
              <a:gd name="connsiteY45" fmla="*/ 629148 h 2889437"/>
              <a:gd name="connsiteX46" fmla="*/ 2377032 w 7422400"/>
              <a:gd name="connsiteY46" fmla="*/ 734006 h 2889437"/>
              <a:gd name="connsiteX47" fmla="*/ 2458597 w 7422400"/>
              <a:gd name="connsiteY47" fmla="*/ 838864 h 2889437"/>
              <a:gd name="connsiteX48" fmla="*/ 2493554 w 7422400"/>
              <a:gd name="connsiteY48" fmla="*/ 862166 h 2889437"/>
              <a:gd name="connsiteX49" fmla="*/ 2551814 w 7422400"/>
              <a:gd name="connsiteY49" fmla="*/ 932071 h 2889437"/>
              <a:gd name="connsiteX50" fmla="*/ 2563466 w 7422400"/>
              <a:gd name="connsiteY50" fmla="*/ 1013627 h 2889437"/>
              <a:gd name="connsiteX51" fmla="*/ 2586771 w 7422400"/>
              <a:gd name="connsiteY51" fmla="*/ 1060231 h 2889437"/>
              <a:gd name="connsiteX52" fmla="*/ 2621727 w 7422400"/>
              <a:gd name="connsiteY52" fmla="*/ 1141787 h 2889437"/>
              <a:gd name="connsiteX53" fmla="*/ 2645031 w 7422400"/>
              <a:gd name="connsiteY53" fmla="*/ 1176740 h 2889437"/>
              <a:gd name="connsiteX54" fmla="*/ 2656683 w 7422400"/>
              <a:gd name="connsiteY54" fmla="*/ 1211692 h 2889437"/>
              <a:gd name="connsiteX55" fmla="*/ 2714944 w 7422400"/>
              <a:gd name="connsiteY55" fmla="*/ 1269947 h 2889437"/>
              <a:gd name="connsiteX56" fmla="*/ 2784857 w 7422400"/>
              <a:gd name="connsiteY56" fmla="*/ 1386455 h 2889437"/>
              <a:gd name="connsiteX57" fmla="*/ 2819813 w 7422400"/>
              <a:gd name="connsiteY57" fmla="*/ 1409757 h 2889437"/>
              <a:gd name="connsiteX58" fmla="*/ 2843117 w 7422400"/>
              <a:gd name="connsiteY58" fmla="*/ 1456361 h 2889437"/>
              <a:gd name="connsiteX59" fmla="*/ 2878074 w 7422400"/>
              <a:gd name="connsiteY59" fmla="*/ 1479662 h 2889437"/>
              <a:gd name="connsiteX60" fmla="*/ 2924682 w 7422400"/>
              <a:gd name="connsiteY60" fmla="*/ 1514615 h 2889437"/>
              <a:gd name="connsiteX61" fmla="*/ 3029551 w 7422400"/>
              <a:gd name="connsiteY61" fmla="*/ 1607822 h 2889437"/>
              <a:gd name="connsiteX62" fmla="*/ 3064507 w 7422400"/>
              <a:gd name="connsiteY62" fmla="*/ 1619473 h 2889437"/>
              <a:gd name="connsiteX63" fmla="*/ 3157724 w 7422400"/>
              <a:gd name="connsiteY63" fmla="*/ 1701029 h 2889437"/>
              <a:gd name="connsiteX64" fmla="*/ 3192681 w 7422400"/>
              <a:gd name="connsiteY64" fmla="*/ 1724331 h 2889437"/>
              <a:gd name="connsiteX65" fmla="*/ 3204333 w 7422400"/>
              <a:gd name="connsiteY65" fmla="*/ 1759284 h 2889437"/>
              <a:gd name="connsiteX66" fmla="*/ 3344158 w 7422400"/>
              <a:gd name="connsiteY66" fmla="*/ 1875792 h 2889437"/>
              <a:gd name="connsiteX67" fmla="*/ 3379115 w 7422400"/>
              <a:gd name="connsiteY67" fmla="*/ 1887443 h 2889437"/>
              <a:gd name="connsiteX68" fmla="*/ 3507288 w 7422400"/>
              <a:gd name="connsiteY68" fmla="*/ 1945698 h 2889437"/>
              <a:gd name="connsiteX69" fmla="*/ 3600505 w 7422400"/>
              <a:gd name="connsiteY69" fmla="*/ 1980650 h 2889437"/>
              <a:gd name="connsiteX70" fmla="*/ 3786939 w 7422400"/>
              <a:gd name="connsiteY70" fmla="*/ 2027254 h 2889437"/>
              <a:gd name="connsiteX71" fmla="*/ 3856852 w 7422400"/>
              <a:gd name="connsiteY71" fmla="*/ 2050556 h 2889437"/>
              <a:gd name="connsiteX72" fmla="*/ 3973373 w 7422400"/>
              <a:gd name="connsiteY72" fmla="*/ 2085508 h 2889437"/>
              <a:gd name="connsiteX73" fmla="*/ 4078242 w 7422400"/>
              <a:gd name="connsiteY73" fmla="*/ 2120461 h 2889437"/>
              <a:gd name="connsiteX74" fmla="*/ 4171459 w 7422400"/>
              <a:gd name="connsiteY74" fmla="*/ 2178715 h 2889437"/>
              <a:gd name="connsiteX75" fmla="*/ 4241371 w 7422400"/>
              <a:gd name="connsiteY75" fmla="*/ 2202017 h 2889437"/>
              <a:gd name="connsiteX76" fmla="*/ 4264676 w 7422400"/>
              <a:gd name="connsiteY76" fmla="*/ 2225319 h 2889437"/>
              <a:gd name="connsiteX77" fmla="*/ 4381197 w 7422400"/>
              <a:gd name="connsiteY77" fmla="*/ 2271922 h 2889437"/>
              <a:gd name="connsiteX78" fmla="*/ 4416153 w 7422400"/>
              <a:gd name="connsiteY78" fmla="*/ 2283573 h 2889437"/>
              <a:gd name="connsiteX79" fmla="*/ 4474414 w 7422400"/>
              <a:gd name="connsiteY79" fmla="*/ 2306875 h 2889437"/>
              <a:gd name="connsiteX80" fmla="*/ 4509370 w 7422400"/>
              <a:gd name="connsiteY80" fmla="*/ 2318526 h 2889437"/>
              <a:gd name="connsiteX81" fmla="*/ 4567631 w 7422400"/>
              <a:gd name="connsiteY81" fmla="*/ 2353479 h 2889437"/>
              <a:gd name="connsiteX82" fmla="*/ 4637543 w 7422400"/>
              <a:gd name="connsiteY82" fmla="*/ 2376780 h 2889437"/>
              <a:gd name="connsiteX83" fmla="*/ 4695804 w 7422400"/>
              <a:gd name="connsiteY83" fmla="*/ 2400082 h 2889437"/>
              <a:gd name="connsiteX84" fmla="*/ 4789021 w 7422400"/>
              <a:gd name="connsiteY84" fmla="*/ 2411733 h 2889437"/>
              <a:gd name="connsiteX85" fmla="*/ 4870586 w 7422400"/>
              <a:gd name="connsiteY85" fmla="*/ 2458336 h 2889437"/>
              <a:gd name="connsiteX86" fmla="*/ 4917194 w 7422400"/>
              <a:gd name="connsiteY86" fmla="*/ 2469987 h 2889437"/>
              <a:gd name="connsiteX87" fmla="*/ 5033715 w 7422400"/>
              <a:gd name="connsiteY87" fmla="*/ 2493289 h 2889437"/>
              <a:gd name="connsiteX88" fmla="*/ 5220149 w 7422400"/>
              <a:gd name="connsiteY88" fmla="*/ 2528242 h 2889437"/>
              <a:gd name="connsiteX89" fmla="*/ 5371627 w 7422400"/>
              <a:gd name="connsiteY89" fmla="*/ 2563194 h 2889437"/>
              <a:gd name="connsiteX90" fmla="*/ 5429888 w 7422400"/>
              <a:gd name="connsiteY90" fmla="*/ 2574845 h 2889437"/>
              <a:gd name="connsiteX91" fmla="*/ 5499800 w 7422400"/>
              <a:gd name="connsiteY91" fmla="*/ 2609798 h 2889437"/>
              <a:gd name="connsiteX92" fmla="*/ 5627974 w 7422400"/>
              <a:gd name="connsiteY92" fmla="*/ 2644751 h 2889437"/>
              <a:gd name="connsiteX93" fmla="*/ 5709538 w 7422400"/>
              <a:gd name="connsiteY93" fmla="*/ 2668052 h 2889437"/>
              <a:gd name="connsiteX94" fmla="*/ 5744495 w 7422400"/>
              <a:gd name="connsiteY94" fmla="*/ 2679703 h 2889437"/>
              <a:gd name="connsiteX95" fmla="*/ 5802755 w 7422400"/>
              <a:gd name="connsiteY95" fmla="*/ 2703005 h 2889437"/>
              <a:gd name="connsiteX96" fmla="*/ 5884320 w 7422400"/>
              <a:gd name="connsiteY96" fmla="*/ 2714656 h 2889437"/>
              <a:gd name="connsiteX97" fmla="*/ 6012493 w 7422400"/>
              <a:gd name="connsiteY97" fmla="*/ 2737958 h 2889437"/>
              <a:gd name="connsiteX98" fmla="*/ 6187275 w 7422400"/>
              <a:gd name="connsiteY98" fmla="*/ 2761259 h 2889437"/>
              <a:gd name="connsiteX99" fmla="*/ 6268840 w 7422400"/>
              <a:gd name="connsiteY99" fmla="*/ 2784561 h 2889437"/>
              <a:gd name="connsiteX100" fmla="*/ 6420318 w 7422400"/>
              <a:gd name="connsiteY100" fmla="*/ 2819514 h 2889437"/>
              <a:gd name="connsiteX101" fmla="*/ 6455274 w 7422400"/>
              <a:gd name="connsiteY101" fmla="*/ 2831165 h 2889437"/>
              <a:gd name="connsiteX102" fmla="*/ 6501882 w 7422400"/>
              <a:gd name="connsiteY102" fmla="*/ 2842816 h 2889437"/>
              <a:gd name="connsiteX103" fmla="*/ 6536839 w 7422400"/>
              <a:gd name="connsiteY103" fmla="*/ 2854466 h 2889437"/>
              <a:gd name="connsiteX104" fmla="*/ 6641708 w 7422400"/>
              <a:gd name="connsiteY104" fmla="*/ 2866117 h 2889437"/>
              <a:gd name="connsiteX105" fmla="*/ 7422400 w 7422400"/>
              <a:gd name="connsiteY105" fmla="*/ 2889419 h 288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7422400" h="2889437">
                <a:moveTo>
                  <a:pt x="0" y="1887443"/>
                </a:moveTo>
                <a:cubicBezTo>
                  <a:pt x="23304" y="1868025"/>
                  <a:pt x="49937" y="1852017"/>
                  <a:pt x="69913" y="1829189"/>
                </a:cubicBezTo>
                <a:cubicBezTo>
                  <a:pt x="78001" y="1819947"/>
                  <a:pt x="76072" y="1805221"/>
                  <a:pt x="81565" y="1794236"/>
                </a:cubicBezTo>
                <a:cubicBezTo>
                  <a:pt x="110079" y="1737214"/>
                  <a:pt x="95661" y="1779328"/>
                  <a:pt x="128174" y="1735982"/>
                </a:cubicBezTo>
                <a:cubicBezTo>
                  <a:pt x="211802" y="1624490"/>
                  <a:pt x="138575" y="1702281"/>
                  <a:pt x="209738" y="1631124"/>
                </a:cubicBezTo>
                <a:cubicBezTo>
                  <a:pt x="230217" y="1569697"/>
                  <a:pt x="207856" y="1619402"/>
                  <a:pt x="256347" y="1561219"/>
                </a:cubicBezTo>
                <a:cubicBezTo>
                  <a:pt x="301272" y="1507315"/>
                  <a:pt x="257224" y="1528521"/>
                  <a:pt x="337912" y="1468012"/>
                </a:cubicBezTo>
                <a:cubicBezTo>
                  <a:pt x="347738" y="1460643"/>
                  <a:pt x="361216" y="1460245"/>
                  <a:pt x="372868" y="1456361"/>
                </a:cubicBezTo>
                <a:cubicBezTo>
                  <a:pt x="380636" y="1444710"/>
                  <a:pt x="387424" y="1432342"/>
                  <a:pt x="396172" y="1421408"/>
                </a:cubicBezTo>
                <a:cubicBezTo>
                  <a:pt x="462591" y="1338394"/>
                  <a:pt x="371049" y="1470740"/>
                  <a:pt x="442781" y="1363154"/>
                </a:cubicBezTo>
                <a:cubicBezTo>
                  <a:pt x="469496" y="1283015"/>
                  <a:pt x="432956" y="1380344"/>
                  <a:pt x="489389" y="1281597"/>
                </a:cubicBezTo>
                <a:cubicBezTo>
                  <a:pt x="529724" y="1211018"/>
                  <a:pt x="469808" y="1277874"/>
                  <a:pt x="524346" y="1223343"/>
                </a:cubicBezTo>
                <a:cubicBezTo>
                  <a:pt x="528079" y="1208412"/>
                  <a:pt x="539292" y="1158501"/>
                  <a:pt x="547650" y="1141787"/>
                </a:cubicBezTo>
                <a:cubicBezTo>
                  <a:pt x="553913" y="1129262"/>
                  <a:pt x="564691" y="1119359"/>
                  <a:pt x="570954" y="1106834"/>
                </a:cubicBezTo>
                <a:cubicBezTo>
                  <a:pt x="584888" y="1078969"/>
                  <a:pt x="595825" y="1043879"/>
                  <a:pt x="605910" y="1013627"/>
                </a:cubicBezTo>
                <a:cubicBezTo>
                  <a:pt x="606897" y="1006722"/>
                  <a:pt x="614425" y="919300"/>
                  <a:pt x="629215" y="897118"/>
                </a:cubicBezTo>
                <a:cubicBezTo>
                  <a:pt x="638356" y="883408"/>
                  <a:pt x="652519" y="873817"/>
                  <a:pt x="664171" y="862166"/>
                </a:cubicBezTo>
                <a:cubicBezTo>
                  <a:pt x="703930" y="762778"/>
                  <a:pt x="668004" y="843616"/>
                  <a:pt x="722432" y="745657"/>
                </a:cubicBezTo>
                <a:cubicBezTo>
                  <a:pt x="743932" y="706962"/>
                  <a:pt x="752357" y="677225"/>
                  <a:pt x="780692" y="640799"/>
                </a:cubicBezTo>
                <a:cubicBezTo>
                  <a:pt x="794181" y="623457"/>
                  <a:pt x="813002" y="610875"/>
                  <a:pt x="827301" y="594195"/>
                </a:cubicBezTo>
                <a:cubicBezTo>
                  <a:pt x="857323" y="559173"/>
                  <a:pt x="866835" y="512401"/>
                  <a:pt x="897213" y="477687"/>
                </a:cubicBezTo>
                <a:cubicBezTo>
                  <a:pt x="915299" y="457020"/>
                  <a:pt x="933503" y="435909"/>
                  <a:pt x="955474" y="419432"/>
                </a:cubicBezTo>
                <a:cubicBezTo>
                  <a:pt x="1013286" y="376078"/>
                  <a:pt x="985924" y="395251"/>
                  <a:pt x="1037039" y="361178"/>
                </a:cubicBezTo>
                <a:cubicBezTo>
                  <a:pt x="1091959" y="278804"/>
                  <a:pt x="1020234" y="377982"/>
                  <a:pt x="1106952" y="291273"/>
                </a:cubicBezTo>
                <a:cubicBezTo>
                  <a:pt x="1120684" y="277542"/>
                  <a:pt x="1130620" y="260470"/>
                  <a:pt x="1141908" y="244669"/>
                </a:cubicBezTo>
                <a:cubicBezTo>
                  <a:pt x="1150048" y="233275"/>
                  <a:pt x="1157790" y="221590"/>
                  <a:pt x="1165212" y="209716"/>
                </a:cubicBezTo>
                <a:cubicBezTo>
                  <a:pt x="1177215" y="190513"/>
                  <a:pt x="1186581" y="169578"/>
                  <a:pt x="1200169" y="151462"/>
                </a:cubicBezTo>
                <a:cubicBezTo>
                  <a:pt x="1210056" y="138280"/>
                  <a:pt x="1224401" y="129019"/>
                  <a:pt x="1235125" y="116509"/>
                </a:cubicBezTo>
                <a:cubicBezTo>
                  <a:pt x="1271604" y="73954"/>
                  <a:pt x="1258884" y="69679"/>
                  <a:pt x="1305038" y="46604"/>
                </a:cubicBezTo>
                <a:cubicBezTo>
                  <a:pt x="1361176" y="18538"/>
                  <a:pt x="1369842" y="22211"/>
                  <a:pt x="1433211" y="11651"/>
                </a:cubicBezTo>
                <a:cubicBezTo>
                  <a:pt x="1444863" y="7767"/>
                  <a:pt x="1455885" y="0"/>
                  <a:pt x="1468167" y="0"/>
                </a:cubicBezTo>
                <a:cubicBezTo>
                  <a:pt x="1580871" y="0"/>
                  <a:pt x="1693867" y="1132"/>
                  <a:pt x="1806079" y="11651"/>
                </a:cubicBezTo>
                <a:cubicBezTo>
                  <a:pt x="1820021" y="12958"/>
                  <a:pt x="1828510" y="28691"/>
                  <a:pt x="1841035" y="34953"/>
                </a:cubicBezTo>
                <a:cubicBezTo>
                  <a:pt x="1852021" y="40445"/>
                  <a:pt x="1864702" y="41766"/>
                  <a:pt x="1875991" y="46604"/>
                </a:cubicBezTo>
                <a:cubicBezTo>
                  <a:pt x="2019033" y="107902"/>
                  <a:pt x="1840500" y="34688"/>
                  <a:pt x="1957556" y="93208"/>
                </a:cubicBezTo>
                <a:cubicBezTo>
                  <a:pt x="1968542" y="98700"/>
                  <a:pt x="1980861" y="100975"/>
                  <a:pt x="1992513" y="104858"/>
                </a:cubicBezTo>
                <a:cubicBezTo>
                  <a:pt x="2008049" y="116509"/>
                  <a:pt x="2022653" y="129519"/>
                  <a:pt x="2039121" y="139811"/>
                </a:cubicBezTo>
                <a:cubicBezTo>
                  <a:pt x="2053851" y="149016"/>
                  <a:pt x="2073447" y="150831"/>
                  <a:pt x="2085730" y="163113"/>
                </a:cubicBezTo>
                <a:cubicBezTo>
                  <a:pt x="2094415" y="171796"/>
                  <a:pt x="2091889" y="187081"/>
                  <a:pt x="2097382" y="198065"/>
                </a:cubicBezTo>
                <a:cubicBezTo>
                  <a:pt x="2131187" y="265668"/>
                  <a:pt x="2113349" y="197921"/>
                  <a:pt x="2143990" y="279622"/>
                </a:cubicBezTo>
                <a:cubicBezTo>
                  <a:pt x="2149613" y="294615"/>
                  <a:pt x="2146759" y="312902"/>
                  <a:pt x="2155642" y="326225"/>
                </a:cubicBezTo>
                <a:cubicBezTo>
                  <a:pt x="2163411" y="337876"/>
                  <a:pt x="2178947" y="341760"/>
                  <a:pt x="2190599" y="349527"/>
                </a:cubicBezTo>
                <a:cubicBezTo>
                  <a:pt x="2271068" y="510447"/>
                  <a:pt x="2154379" y="289376"/>
                  <a:pt x="2248859" y="431083"/>
                </a:cubicBezTo>
                <a:cubicBezTo>
                  <a:pt x="2255672" y="441301"/>
                  <a:pt x="2254630" y="455255"/>
                  <a:pt x="2260511" y="466036"/>
                </a:cubicBezTo>
                <a:cubicBezTo>
                  <a:pt x="2278057" y="498201"/>
                  <a:pt x="2307184" y="524484"/>
                  <a:pt x="2318772" y="559243"/>
                </a:cubicBezTo>
                <a:cubicBezTo>
                  <a:pt x="2334853" y="607479"/>
                  <a:pt x="2323611" y="583977"/>
                  <a:pt x="2353728" y="629148"/>
                </a:cubicBezTo>
                <a:cubicBezTo>
                  <a:pt x="2356889" y="648114"/>
                  <a:pt x="2363373" y="709423"/>
                  <a:pt x="2377032" y="734006"/>
                </a:cubicBezTo>
                <a:cubicBezTo>
                  <a:pt x="2399431" y="774319"/>
                  <a:pt x="2423459" y="809586"/>
                  <a:pt x="2458597" y="838864"/>
                </a:cubicBezTo>
                <a:cubicBezTo>
                  <a:pt x="2469356" y="847829"/>
                  <a:pt x="2482795" y="853202"/>
                  <a:pt x="2493554" y="862166"/>
                </a:cubicBezTo>
                <a:cubicBezTo>
                  <a:pt x="2527198" y="890200"/>
                  <a:pt x="2528899" y="897702"/>
                  <a:pt x="2551814" y="932071"/>
                </a:cubicBezTo>
                <a:cubicBezTo>
                  <a:pt x="2555698" y="959256"/>
                  <a:pt x="2556240" y="987133"/>
                  <a:pt x="2563466" y="1013627"/>
                </a:cubicBezTo>
                <a:cubicBezTo>
                  <a:pt x="2568037" y="1030384"/>
                  <a:pt x="2579928" y="1044267"/>
                  <a:pt x="2586771" y="1060231"/>
                </a:cubicBezTo>
                <a:cubicBezTo>
                  <a:pt x="2614786" y="1125591"/>
                  <a:pt x="2577557" y="1064497"/>
                  <a:pt x="2621727" y="1141787"/>
                </a:cubicBezTo>
                <a:cubicBezTo>
                  <a:pt x="2628675" y="1153945"/>
                  <a:pt x="2638768" y="1164215"/>
                  <a:pt x="2645031" y="1176740"/>
                </a:cubicBezTo>
                <a:cubicBezTo>
                  <a:pt x="2650524" y="1187724"/>
                  <a:pt x="2649314" y="1201868"/>
                  <a:pt x="2656683" y="1211692"/>
                </a:cubicBezTo>
                <a:cubicBezTo>
                  <a:pt x="2673162" y="1233662"/>
                  <a:pt x="2702661" y="1245384"/>
                  <a:pt x="2714944" y="1269947"/>
                </a:cubicBezTo>
                <a:cubicBezTo>
                  <a:pt x="2728974" y="1298005"/>
                  <a:pt x="2763764" y="1372394"/>
                  <a:pt x="2784857" y="1386455"/>
                </a:cubicBezTo>
                <a:lnTo>
                  <a:pt x="2819813" y="1409757"/>
                </a:lnTo>
                <a:cubicBezTo>
                  <a:pt x="2827581" y="1425292"/>
                  <a:pt x="2831997" y="1443019"/>
                  <a:pt x="2843117" y="1456361"/>
                </a:cubicBezTo>
                <a:cubicBezTo>
                  <a:pt x="2852083" y="1467118"/>
                  <a:pt x="2866678" y="1471523"/>
                  <a:pt x="2878074" y="1479662"/>
                </a:cubicBezTo>
                <a:cubicBezTo>
                  <a:pt x="2893877" y="1490948"/>
                  <a:pt x="2910167" y="1501714"/>
                  <a:pt x="2924682" y="1514615"/>
                </a:cubicBezTo>
                <a:cubicBezTo>
                  <a:pt x="2967314" y="1552506"/>
                  <a:pt x="2981734" y="1580500"/>
                  <a:pt x="3029551" y="1607822"/>
                </a:cubicBezTo>
                <a:cubicBezTo>
                  <a:pt x="3040215" y="1613915"/>
                  <a:pt x="3052855" y="1615589"/>
                  <a:pt x="3064507" y="1619473"/>
                </a:cubicBezTo>
                <a:cubicBezTo>
                  <a:pt x="3103349" y="1677728"/>
                  <a:pt x="3076160" y="1646659"/>
                  <a:pt x="3157724" y="1701029"/>
                </a:cubicBezTo>
                <a:lnTo>
                  <a:pt x="3192681" y="1724331"/>
                </a:lnTo>
                <a:cubicBezTo>
                  <a:pt x="3196565" y="1735982"/>
                  <a:pt x="3196792" y="1749590"/>
                  <a:pt x="3204333" y="1759284"/>
                </a:cubicBezTo>
                <a:cubicBezTo>
                  <a:pt x="3227049" y="1788487"/>
                  <a:pt x="3303766" y="1862329"/>
                  <a:pt x="3344158" y="1875792"/>
                </a:cubicBezTo>
                <a:lnTo>
                  <a:pt x="3379115" y="1887443"/>
                </a:lnTo>
                <a:cubicBezTo>
                  <a:pt x="3464807" y="1973128"/>
                  <a:pt x="3343490" y="1863810"/>
                  <a:pt x="3507288" y="1945698"/>
                </a:cubicBezTo>
                <a:cubicBezTo>
                  <a:pt x="3588871" y="1986484"/>
                  <a:pt x="3518005" y="1955268"/>
                  <a:pt x="3600505" y="1980650"/>
                </a:cubicBezTo>
                <a:cubicBezTo>
                  <a:pt x="3751796" y="2027197"/>
                  <a:pt x="3653717" y="2008224"/>
                  <a:pt x="3786939" y="2027254"/>
                </a:cubicBezTo>
                <a:cubicBezTo>
                  <a:pt x="3810243" y="2035021"/>
                  <a:pt x="3833021" y="2044599"/>
                  <a:pt x="3856852" y="2050556"/>
                </a:cubicBezTo>
                <a:cubicBezTo>
                  <a:pt x="3890306" y="2058918"/>
                  <a:pt x="3945001" y="2071323"/>
                  <a:pt x="3973373" y="2085508"/>
                </a:cubicBezTo>
                <a:cubicBezTo>
                  <a:pt x="4037695" y="2117666"/>
                  <a:pt x="4002949" y="2105404"/>
                  <a:pt x="4078242" y="2120461"/>
                </a:cubicBezTo>
                <a:cubicBezTo>
                  <a:pt x="4102252" y="2136466"/>
                  <a:pt x="4149366" y="2168674"/>
                  <a:pt x="4171459" y="2178715"/>
                </a:cubicBezTo>
                <a:cubicBezTo>
                  <a:pt x="4193822" y="2188879"/>
                  <a:pt x="4241371" y="2202017"/>
                  <a:pt x="4241371" y="2202017"/>
                </a:cubicBezTo>
                <a:cubicBezTo>
                  <a:pt x="4249139" y="2209784"/>
                  <a:pt x="4255535" y="2219226"/>
                  <a:pt x="4264676" y="2225319"/>
                </a:cubicBezTo>
                <a:cubicBezTo>
                  <a:pt x="4298969" y="2248179"/>
                  <a:pt x="4343295" y="2259289"/>
                  <a:pt x="4381197" y="2271922"/>
                </a:cubicBezTo>
                <a:cubicBezTo>
                  <a:pt x="4392849" y="2275806"/>
                  <a:pt x="4404749" y="2279012"/>
                  <a:pt x="4416153" y="2283573"/>
                </a:cubicBezTo>
                <a:cubicBezTo>
                  <a:pt x="4435573" y="2291340"/>
                  <a:pt x="4454829" y="2299532"/>
                  <a:pt x="4474414" y="2306875"/>
                </a:cubicBezTo>
                <a:cubicBezTo>
                  <a:pt x="4485914" y="2311187"/>
                  <a:pt x="4498384" y="2313034"/>
                  <a:pt x="4509370" y="2318526"/>
                </a:cubicBezTo>
                <a:cubicBezTo>
                  <a:pt x="4529627" y="2328653"/>
                  <a:pt x="4547013" y="2344108"/>
                  <a:pt x="4567631" y="2353479"/>
                </a:cubicBezTo>
                <a:cubicBezTo>
                  <a:pt x="4589994" y="2363643"/>
                  <a:pt x="4614735" y="2367658"/>
                  <a:pt x="4637543" y="2376780"/>
                </a:cubicBezTo>
                <a:cubicBezTo>
                  <a:pt x="4656963" y="2384547"/>
                  <a:pt x="4675423" y="2395379"/>
                  <a:pt x="4695804" y="2400082"/>
                </a:cubicBezTo>
                <a:cubicBezTo>
                  <a:pt x="4726316" y="2407123"/>
                  <a:pt x="4757949" y="2407849"/>
                  <a:pt x="4789021" y="2411733"/>
                </a:cubicBezTo>
                <a:cubicBezTo>
                  <a:pt x="4818002" y="2431052"/>
                  <a:pt x="4836790" y="2445664"/>
                  <a:pt x="4870586" y="2458336"/>
                </a:cubicBezTo>
                <a:cubicBezTo>
                  <a:pt x="4885581" y="2463958"/>
                  <a:pt x="4901796" y="2465588"/>
                  <a:pt x="4917194" y="2469987"/>
                </a:cubicBezTo>
                <a:cubicBezTo>
                  <a:pt x="4998541" y="2493227"/>
                  <a:pt x="4894522" y="2473406"/>
                  <a:pt x="5033715" y="2493289"/>
                </a:cubicBezTo>
                <a:cubicBezTo>
                  <a:pt x="5155444" y="2533861"/>
                  <a:pt x="5055691" y="2506316"/>
                  <a:pt x="5220149" y="2528242"/>
                </a:cubicBezTo>
                <a:cubicBezTo>
                  <a:pt x="5272282" y="2535192"/>
                  <a:pt x="5319898" y="2552849"/>
                  <a:pt x="5371627" y="2563194"/>
                </a:cubicBezTo>
                <a:lnTo>
                  <a:pt x="5429888" y="2574845"/>
                </a:lnTo>
                <a:cubicBezTo>
                  <a:pt x="5453192" y="2586496"/>
                  <a:pt x="5475991" y="2599217"/>
                  <a:pt x="5499800" y="2609798"/>
                </a:cubicBezTo>
                <a:cubicBezTo>
                  <a:pt x="5530033" y="2623234"/>
                  <a:pt x="5614394" y="2640225"/>
                  <a:pt x="5627974" y="2644751"/>
                </a:cubicBezTo>
                <a:cubicBezTo>
                  <a:pt x="5711801" y="2672688"/>
                  <a:pt x="5607103" y="2638788"/>
                  <a:pt x="5709538" y="2668052"/>
                </a:cubicBezTo>
                <a:cubicBezTo>
                  <a:pt x="5721348" y="2671426"/>
                  <a:pt x="5732994" y="2675391"/>
                  <a:pt x="5744495" y="2679703"/>
                </a:cubicBezTo>
                <a:cubicBezTo>
                  <a:pt x="5764079" y="2687046"/>
                  <a:pt x="5782464" y="2697933"/>
                  <a:pt x="5802755" y="2703005"/>
                </a:cubicBezTo>
                <a:cubicBezTo>
                  <a:pt x="5829399" y="2709665"/>
                  <a:pt x="5857229" y="2710141"/>
                  <a:pt x="5884320" y="2714656"/>
                </a:cubicBezTo>
                <a:cubicBezTo>
                  <a:pt x="6004731" y="2734722"/>
                  <a:pt x="5876542" y="2718539"/>
                  <a:pt x="6012493" y="2737958"/>
                </a:cubicBezTo>
                <a:cubicBezTo>
                  <a:pt x="6059862" y="2744724"/>
                  <a:pt x="6138824" y="2752451"/>
                  <a:pt x="6187275" y="2761259"/>
                </a:cubicBezTo>
                <a:cubicBezTo>
                  <a:pt x="6237366" y="2770365"/>
                  <a:pt x="6225160" y="2772082"/>
                  <a:pt x="6268840" y="2784561"/>
                </a:cubicBezTo>
                <a:cubicBezTo>
                  <a:pt x="6318796" y="2798833"/>
                  <a:pt x="6370362" y="2805242"/>
                  <a:pt x="6420318" y="2819514"/>
                </a:cubicBezTo>
                <a:cubicBezTo>
                  <a:pt x="6432128" y="2822888"/>
                  <a:pt x="6443464" y="2827791"/>
                  <a:pt x="6455274" y="2831165"/>
                </a:cubicBezTo>
                <a:cubicBezTo>
                  <a:pt x="6470672" y="2835564"/>
                  <a:pt x="6486484" y="2838417"/>
                  <a:pt x="6501882" y="2842816"/>
                </a:cubicBezTo>
                <a:cubicBezTo>
                  <a:pt x="6513692" y="2846190"/>
                  <a:pt x="6524724" y="2852447"/>
                  <a:pt x="6536839" y="2854466"/>
                </a:cubicBezTo>
                <a:cubicBezTo>
                  <a:pt x="6571532" y="2860247"/>
                  <a:pt x="6606574" y="2864496"/>
                  <a:pt x="6641708" y="2866117"/>
                </a:cubicBezTo>
                <a:cubicBezTo>
                  <a:pt x="7179672" y="2890944"/>
                  <a:pt x="7107450" y="2889419"/>
                  <a:pt x="7422400" y="288941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latin typeface="Chalkboard"/>
              <a:cs typeface="Chalkboar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76021" y="2714343"/>
            <a:ext cx="4734479" cy="3172220"/>
          </a:xfrm>
          <a:custGeom>
            <a:avLst/>
            <a:gdLst>
              <a:gd name="connsiteX0" fmla="*/ 0 w 4684152"/>
              <a:gd name="connsiteY0" fmla="*/ 0 h 2283573"/>
              <a:gd name="connsiteX1" fmla="*/ 93217 w 4684152"/>
              <a:gd name="connsiteY1" fmla="*/ 23302 h 2283573"/>
              <a:gd name="connsiteX2" fmla="*/ 128173 w 4684152"/>
              <a:gd name="connsiteY2" fmla="*/ 46603 h 2283573"/>
              <a:gd name="connsiteX3" fmla="*/ 221390 w 4684152"/>
              <a:gd name="connsiteY3" fmla="*/ 58254 h 2283573"/>
              <a:gd name="connsiteX4" fmla="*/ 291303 w 4684152"/>
              <a:gd name="connsiteY4" fmla="*/ 69905 h 2283573"/>
              <a:gd name="connsiteX5" fmla="*/ 372868 w 4684152"/>
              <a:gd name="connsiteY5" fmla="*/ 81556 h 2283573"/>
              <a:gd name="connsiteX6" fmla="*/ 431129 w 4684152"/>
              <a:gd name="connsiteY6" fmla="*/ 93207 h 2283573"/>
              <a:gd name="connsiteX7" fmla="*/ 559302 w 4684152"/>
              <a:gd name="connsiteY7" fmla="*/ 116509 h 2283573"/>
              <a:gd name="connsiteX8" fmla="*/ 594258 w 4684152"/>
              <a:gd name="connsiteY8" fmla="*/ 139810 h 2283573"/>
              <a:gd name="connsiteX9" fmla="*/ 664171 w 4684152"/>
              <a:gd name="connsiteY9" fmla="*/ 163112 h 2283573"/>
              <a:gd name="connsiteX10" fmla="*/ 699127 w 4684152"/>
              <a:gd name="connsiteY10" fmla="*/ 174763 h 2283573"/>
              <a:gd name="connsiteX11" fmla="*/ 769040 w 4684152"/>
              <a:gd name="connsiteY11" fmla="*/ 198065 h 2283573"/>
              <a:gd name="connsiteX12" fmla="*/ 803996 w 4684152"/>
              <a:gd name="connsiteY12" fmla="*/ 221367 h 2283573"/>
              <a:gd name="connsiteX13" fmla="*/ 873909 w 4684152"/>
              <a:gd name="connsiteY13" fmla="*/ 244668 h 2283573"/>
              <a:gd name="connsiteX14" fmla="*/ 955474 w 4684152"/>
              <a:gd name="connsiteY14" fmla="*/ 279621 h 2283573"/>
              <a:gd name="connsiteX15" fmla="*/ 1025387 w 4684152"/>
              <a:gd name="connsiteY15" fmla="*/ 326224 h 2283573"/>
              <a:gd name="connsiteX16" fmla="*/ 1060343 w 4684152"/>
              <a:gd name="connsiteY16" fmla="*/ 349526 h 2283573"/>
              <a:gd name="connsiteX17" fmla="*/ 1130256 w 4684152"/>
              <a:gd name="connsiteY17" fmla="*/ 396130 h 2283573"/>
              <a:gd name="connsiteX18" fmla="*/ 1235125 w 4684152"/>
              <a:gd name="connsiteY18" fmla="*/ 442733 h 2283573"/>
              <a:gd name="connsiteX19" fmla="*/ 1270081 w 4684152"/>
              <a:gd name="connsiteY19" fmla="*/ 454384 h 2283573"/>
              <a:gd name="connsiteX20" fmla="*/ 1305037 w 4684152"/>
              <a:gd name="connsiteY20" fmla="*/ 466035 h 2283573"/>
              <a:gd name="connsiteX21" fmla="*/ 1339994 w 4684152"/>
              <a:gd name="connsiteY21" fmla="*/ 489337 h 2283573"/>
              <a:gd name="connsiteX22" fmla="*/ 1386602 w 4684152"/>
              <a:gd name="connsiteY22" fmla="*/ 500988 h 2283573"/>
              <a:gd name="connsiteX23" fmla="*/ 1421559 w 4684152"/>
              <a:gd name="connsiteY23" fmla="*/ 512639 h 2283573"/>
              <a:gd name="connsiteX24" fmla="*/ 1468167 w 4684152"/>
              <a:gd name="connsiteY24" fmla="*/ 547591 h 2283573"/>
              <a:gd name="connsiteX25" fmla="*/ 1584688 w 4684152"/>
              <a:gd name="connsiteY25" fmla="*/ 570893 h 2283573"/>
              <a:gd name="connsiteX26" fmla="*/ 1654601 w 4684152"/>
              <a:gd name="connsiteY26" fmla="*/ 594195 h 2283573"/>
              <a:gd name="connsiteX27" fmla="*/ 1759470 w 4684152"/>
              <a:gd name="connsiteY27" fmla="*/ 629147 h 2283573"/>
              <a:gd name="connsiteX28" fmla="*/ 1794426 w 4684152"/>
              <a:gd name="connsiteY28" fmla="*/ 640798 h 2283573"/>
              <a:gd name="connsiteX29" fmla="*/ 1899295 w 4684152"/>
              <a:gd name="connsiteY29" fmla="*/ 675751 h 2283573"/>
              <a:gd name="connsiteX30" fmla="*/ 1969208 w 4684152"/>
              <a:gd name="connsiteY30" fmla="*/ 699053 h 2283573"/>
              <a:gd name="connsiteX31" fmla="*/ 2004164 w 4684152"/>
              <a:gd name="connsiteY31" fmla="*/ 710704 h 2283573"/>
              <a:gd name="connsiteX32" fmla="*/ 2027469 w 4684152"/>
              <a:gd name="connsiteY32" fmla="*/ 734005 h 2283573"/>
              <a:gd name="connsiteX33" fmla="*/ 2097381 w 4684152"/>
              <a:gd name="connsiteY33" fmla="*/ 757307 h 2283573"/>
              <a:gd name="connsiteX34" fmla="*/ 2132338 w 4684152"/>
              <a:gd name="connsiteY34" fmla="*/ 768958 h 2283573"/>
              <a:gd name="connsiteX35" fmla="*/ 2213903 w 4684152"/>
              <a:gd name="connsiteY35" fmla="*/ 803911 h 2283573"/>
              <a:gd name="connsiteX36" fmla="*/ 2260511 w 4684152"/>
              <a:gd name="connsiteY36" fmla="*/ 838863 h 2283573"/>
              <a:gd name="connsiteX37" fmla="*/ 2295467 w 4684152"/>
              <a:gd name="connsiteY37" fmla="*/ 850514 h 2283573"/>
              <a:gd name="connsiteX38" fmla="*/ 2365380 w 4684152"/>
              <a:gd name="connsiteY38" fmla="*/ 885467 h 2283573"/>
              <a:gd name="connsiteX39" fmla="*/ 2400337 w 4684152"/>
              <a:gd name="connsiteY39" fmla="*/ 908769 h 2283573"/>
              <a:gd name="connsiteX40" fmla="*/ 2493553 w 4684152"/>
              <a:gd name="connsiteY40" fmla="*/ 967023 h 2283573"/>
              <a:gd name="connsiteX41" fmla="*/ 2633379 w 4684152"/>
              <a:gd name="connsiteY41" fmla="*/ 1083532 h 2283573"/>
              <a:gd name="connsiteX42" fmla="*/ 2668335 w 4684152"/>
              <a:gd name="connsiteY42" fmla="*/ 1118484 h 2283573"/>
              <a:gd name="connsiteX43" fmla="*/ 2726596 w 4684152"/>
              <a:gd name="connsiteY43" fmla="*/ 1130135 h 2283573"/>
              <a:gd name="connsiteX44" fmla="*/ 2784856 w 4684152"/>
              <a:gd name="connsiteY44" fmla="*/ 1153437 h 2283573"/>
              <a:gd name="connsiteX45" fmla="*/ 2924682 w 4684152"/>
              <a:gd name="connsiteY45" fmla="*/ 1234993 h 2283573"/>
              <a:gd name="connsiteX46" fmla="*/ 2959638 w 4684152"/>
              <a:gd name="connsiteY46" fmla="*/ 1246644 h 2283573"/>
              <a:gd name="connsiteX47" fmla="*/ 3041203 w 4684152"/>
              <a:gd name="connsiteY47" fmla="*/ 1293248 h 2283573"/>
              <a:gd name="connsiteX48" fmla="*/ 3111116 w 4684152"/>
              <a:gd name="connsiteY48" fmla="*/ 1304899 h 2283573"/>
              <a:gd name="connsiteX49" fmla="*/ 3215985 w 4684152"/>
              <a:gd name="connsiteY49" fmla="*/ 1328200 h 2283573"/>
              <a:gd name="connsiteX50" fmla="*/ 3250941 w 4684152"/>
              <a:gd name="connsiteY50" fmla="*/ 1351502 h 2283573"/>
              <a:gd name="connsiteX51" fmla="*/ 3285898 w 4684152"/>
              <a:gd name="connsiteY51" fmla="*/ 1363153 h 2283573"/>
              <a:gd name="connsiteX52" fmla="*/ 3379114 w 4684152"/>
              <a:gd name="connsiteY52" fmla="*/ 1386455 h 2283573"/>
              <a:gd name="connsiteX53" fmla="*/ 3472331 w 4684152"/>
              <a:gd name="connsiteY53" fmla="*/ 1421407 h 2283573"/>
              <a:gd name="connsiteX54" fmla="*/ 3577200 w 4684152"/>
              <a:gd name="connsiteY54" fmla="*/ 1444709 h 2283573"/>
              <a:gd name="connsiteX55" fmla="*/ 3705374 w 4684152"/>
              <a:gd name="connsiteY55" fmla="*/ 1491313 h 2283573"/>
              <a:gd name="connsiteX56" fmla="*/ 3775287 w 4684152"/>
              <a:gd name="connsiteY56" fmla="*/ 1514614 h 2283573"/>
              <a:gd name="connsiteX57" fmla="*/ 3845199 w 4684152"/>
              <a:gd name="connsiteY57" fmla="*/ 1549567 h 2283573"/>
              <a:gd name="connsiteX58" fmla="*/ 3891808 w 4684152"/>
              <a:gd name="connsiteY58" fmla="*/ 1572869 h 2283573"/>
              <a:gd name="connsiteX59" fmla="*/ 3996677 w 4684152"/>
              <a:gd name="connsiteY59" fmla="*/ 1596171 h 2283573"/>
              <a:gd name="connsiteX60" fmla="*/ 4066589 w 4684152"/>
              <a:gd name="connsiteY60" fmla="*/ 1619472 h 2283573"/>
              <a:gd name="connsiteX61" fmla="*/ 4089894 w 4684152"/>
              <a:gd name="connsiteY61" fmla="*/ 1642774 h 2283573"/>
              <a:gd name="connsiteX62" fmla="*/ 4171459 w 4684152"/>
              <a:gd name="connsiteY62" fmla="*/ 1689378 h 2283573"/>
              <a:gd name="connsiteX63" fmla="*/ 4206415 w 4684152"/>
              <a:gd name="connsiteY63" fmla="*/ 1712679 h 2283573"/>
              <a:gd name="connsiteX64" fmla="*/ 4264675 w 4684152"/>
              <a:gd name="connsiteY64" fmla="*/ 1770934 h 2283573"/>
              <a:gd name="connsiteX65" fmla="*/ 4322936 w 4684152"/>
              <a:gd name="connsiteY65" fmla="*/ 1840839 h 2283573"/>
              <a:gd name="connsiteX66" fmla="*/ 4439457 w 4684152"/>
              <a:gd name="connsiteY66" fmla="*/ 1875792 h 2283573"/>
              <a:gd name="connsiteX67" fmla="*/ 4474414 w 4684152"/>
              <a:gd name="connsiteY67" fmla="*/ 1934046 h 2283573"/>
              <a:gd name="connsiteX68" fmla="*/ 4521022 w 4684152"/>
              <a:gd name="connsiteY68" fmla="*/ 2015602 h 2283573"/>
              <a:gd name="connsiteX69" fmla="*/ 4555978 w 4684152"/>
              <a:gd name="connsiteY69" fmla="*/ 2085508 h 2283573"/>
              <a:gd name="connsiteX70" fmla="*/ 4579283 w 4684152"/>
              <a:gd name="connsiteY70" fmla="*/ 2132111 h 2283573"/>
              <a:gd name="connsiteX71" fmla="*/ 4614239 w 4684152"/>
              <a:gd name="connsiteY71" fmla="*/ 2167064 h 2283573"/>
              <a:gd name="connsiteX72" fmla="*/ 4660848 w 4684152"/>
              <a:gd name="connsiteY72" fmla="*/ 2236969 h 2283573"/>
              <a:gd name="connsiteX73" fmla="*/ 4684152 w 4684152"/>
              <a:gd name="connsiteY73" fmla="*/ 2283573 h 228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684152" h="2283573">
                <a:moveTo>
                  <a:pt x="0" y="0"/>
                </a:moveTo>
                <a:cubicBezTo>
                  <a:pt x="22161" y="4432"/>
                  <a:pt x="69329" y="11359"/>
                  <a:pt x="93217" y="23302"/>
                </a:cubicBezTo>
                <a:cubicBezTo>
                  <a:pt x="105742" y="29564"/>
                  <a:pt x="114663" y="42919"/>
                  <a:pt x="128173" y="46603"/>
                </a:cubicBezTo>
                <a:cubicBezTo>
                  <a:pt x="158384" y="54841"/>
                  <a:pt x="190391" y="53826"/>
                  <a:pt x="221390" y="58254"/>
                </a:cubicBezTo>
                <a:cubicBezTo>
                  <a:pt x="244778" y="61595"/>
                  <a:pt x="267952" y="66313"/>
                  <a:pt x="291303" y="69905"/>
                </a:cubicBezTo>
                <a:cubicBezTo>
                  <a:pt x="318448" y="74081"/>
                  <a:pt x="345777" y="77041"/>
                  <a:pt x="372868" y="81556"/>
                </a:cubicBezTo>
                <a:cubicBezTo>
                  <a:pt x="392403" y="84812"/>
                  <a:pt x="411594" y="89951"/>
                  <a:pt x="431129" y="93207"/>
                </a:cubicBezTo>
                <a:cubicBezTo>
                  <a:pt x="556380" y="114080"/>
                  <a:pt x="469819" y="94141"/>
                  <a:pt x="559302" y="116509"/>
                </a:cubicBezTo>
                <a:cubicBezTo>
                  <a:pt x="570954" y="124276"/>
                  <a:pt x="581461" y="134123"/>
                  <a:pt x="594258" y="139810"/>
                </a:cubicBezTo>
                <a:cubicBezTo>
                  <a:pt x="616706" y="149786"/>
                  <a:pt x="640867" y="155345"/>
                  <a:pt x="664171" y="163112"/>
                </a:cubicBezTo>
                <a:lnTo>
                  <a:pt x="699127" y="174763"/>
                </a:lnTo>
                <a:cubicBezTo>
                  <a:pt x="699128" y="174763"/>
                  <a:pt x="769039" y="198064"/>
                  <a:pt x="769040" y="198065"/>
                </a:cubicBezTo>
                <a:cubicBezTo>
                  <a:pt x="780692" y="205832"/>
                  <a:pt x="791199" y="215680"/>
                  <a:pt x="803996" y="221367"/>
                </a:cubicBezTo>
                <a:cubicBezTo>
                  <a:pt x="826444" y="231343"/>
                  <a:pt x="853470" y="231043"/>
                  <a:pt x="873909" y="244668"/>
                </a:cubicBezTo>
                <a:cubicBezTo>
                  <a:pt x="922190" y="276853"/>
                  <a:pt x="895279" y="264574"/>
                  <a:pt x="955474" y="279621"/>
                </a:cubicBezTo>
                <a:lnTo>
                  <a:pt x="1025387" y="326224"/>
                </a:lnTo>
                <a:cubicBezTo>
                  <a:pt x="1037039" y="333991"/>
                  <a:pt x="1050441" y="339624"/>
                  <a:pt x="1060343" y="349526"/>
                </a:cubicBezTo>
                <a:cubicBezTo>
                  <a:pt x="1103984" y="393164"/>
                  <a:pt x="1079667" y="379269"/>
                  <a:pt x="1130256" y="396130"/>
                </a:cubicBezTo>
                <a:cubicBezTo>
                  <a:pt x="1185652" y="433058"/>
                  <a:pt x="1151925" y="415003"/>
                  <a:pt x="1235125" y="442733"/>
                </a:cubicBezTo>
                <a:lnTo>
                  <a:pt x="1270081" y="454384"/>
                </a:lnTo>
                <a:cubicBezTo>
                  <a:pt x="1281733" y="458268"/>
                  <a:pt x="1294817" y="459223"/>
                  <a:pt x="1305037" y="466035"/>
                </a:cubicBezTo>
                <a:cubicBezTo>
                  <a:pt x="1316689" y="473802"/>
                  <a:pt x="1327122" y="483821"/>
                  <a:pt x="1339994" y="489337"/>
                </a:cubicBezTo>
                <a:cubicBezTo>
                  <a:pt x="1354713" y="495645"/>
                  <a:pt x="1371204" y="496589"/>
                  <a:pt x="1386602" y="500988"/>
                </a:cubicBezTo>
                <a:cubicBezTo>
                  <a:pt x="1398412" y="504362"/>
                  <a:pt x="1409907" y="508755"/>
                  <a:pt x="1421559" y="512639"/>
                </a:cubicBezTo>
                <a:cubicBezTo>
                  <a:pt x="1437095" y="524290"/>
                  <a:pt x="1450798" y="538907"/>
                  <a:pt x="1468167" y="547591"/>
                </a:cubicBezTo>
                <a:cubicBezTo>
                  <a:pt x="1487532" y="557273"/>
                  <a:pt x="1572984" y="567967"/>
                  <a:pt x="1584688" y="570893"/>
                </a:cubicBezTo>
                <a:cubicBezTo>
                  <a:pt x="1608519" y="576850"/>
                  <a:pt x="1631297" y="586428"/>
                  <a:pt x="1654601" y="594195"/>
                </a:cubicBezTo>
                <a:lnTo>
                  <a:pt x="1759470" y="629147"/>
                </a:lnTo>
                <a:cubicBezTo>
                  <a:pt x="1771122" y="633031"/>
                  <a:pt x="1782510" y="637819"/>
                  <a:pt x="1794426" y="640798"/>
                </a:cubicBezTo>
                <a:cubicBezTo>
                  <a:pt x="1879245" y="662000"/>
                  <a:pt x="1802763" y="640652"/>
                  <a:pt x="1899295" y="675751"/>
                </a:cubicBezTo>
                <a:cubicBezTo>
                  <a:pt x="1922381" y="684145"/>
                  <a:pt x="1945904" y="691286"/>
                  <a:pt x="1969208" y="699053"/>
                </a:cubicBezTo>
                <a:lnTo>
                  <a:pt x="2004164" y="710704"/>
                </a:lnTo>
                <a:cubicBezTo>
                  <a:pt x="2011932" y="718471"/>
                  <a:pt x="2017643" y="729093"/>
                  <a:pt x="2027469" y="734005"/>
                </a:cubicBezTo>
                <a:cubicBezTo>
                  <a:pt x="2049441" y="744989"/>
                  <a:pt x="2074077" y="749540"/>
                  <a:pt x="2097381" y="757307"/>
                </a:cubicBezTo>
                <a:cubicBezTo>
                  <a:pt x="2109033" y="761191"/>
                  <a:pt x="2121352" y="763465"/>
                  <a:pt x="2132338" y="768958"/>
                </a:cubicBezTo>
                <a:cubicBezTo>
                  <a:pt x="2189932" y="797753"/>
                  <a:pt x="2162468" y="786768"/>
                  <a:pt x="2213903" y="803911"/>
                </a:cubicBezTo>
                <a:cubicBezTo>
                  <a:pt x="2229439" y="815562"/>
                  <a:pt x="2243650" y="829229"/>
                  <a:pt x="2260511" y="838863"/>
                </a:cubicBezTo>
                <a:cubicBezTo>
                  <a:pt x="2271175" y="844956"/>
                  <a:pt x="2284935" y="844195"/>
                  <a:pt x="2295467" y="850514"/>
                </a:cubicBezTo>
                <a:cubicBezTo>
                  <a:pt x="2369671" y="895032"/>
                  <a:pt x="2250425" y="856731"/>
                  <a:pt x="2365380" y="885467"/>
                </a:cubicBezTo>
                <a:cubicBezTo>
                  <a:pt x="2377032" y="893234"/>
                  <a:pt x="2388178" y="901822"/>
                  <a:pt x="2400337" y="908769"/>
                </a:cubicBezTo>
                <a:cubicBezTo>
                  <a:pt x="2450678" y="937532"/>
                  <a:pt x="2448295" y="925251"/>
                  <a:pt x="2493553" y="967023"/>
                </a:cubicBezTo>
                <a:cubicBezTo>
                  <a:pt x="2621918" y="1085502"/>
                  <a:pt x="2547846" y="1055024"/>
                  <a:pt x="2633379" y="1083532"/>
                </a:cubicBezTo>
                <a:cubicBezTo>
                  <a:pt x="2645031" y="1095183"/>
                  <a:pt x="2653597" y="1111116"/>
                  <a:pt x="2668335" y="1118484"/>
                </a:cubicBezTo>
                <a:cubicBezTo>
                  <a:pt x="2686049" y="1127340"/>
                  <a:pt x="2707626" y="1124445"/>
                  <a:pt x="2726596" y="1130135"/>
                </a:cubicBezTo>
                <a:cubicBezTo>
                  <a:pt x="2746630" y="1136145"/>
                  <a:pt x="2765436" y="1145670"/>
                  <a:pt x="2784856" y="1153437"/>
                </a:cubicBezTo>
                <a:cubicBezTo>
                  <a:pt x="2830878" y="1199453"/>
                  <a:pt x="2829921" y="1203409"/>
                  <a:pt x="2924682" y="1234993"/>
                </a:cubicBezTo>
                <a:cubicBezTo>
                  <a:pt x="2936334" y="1238877"/>
                  <a:pt x="2948652" y="1241152"/>
                  <a:pt x="2959638" y="1246644"/>
                </a:cubicBezTo>
                <a:cubicBezTo>
                  <a:pt x="3002543" y="1268095"/>
                  <a:pt x="2990137" y="1277930"/>
                  <a:pt x="3041203" y="1293248"/>
                </a:cubicBezTo>
                <a:cubicBezTo>
                  <a:pt x="3063833" y="1300036"/>
                  <a:pt x="3087871" y="1300673"/>
                  <a:pt x="3111116" y="1304899"/>
                </a:cubicBezTo>
                <a:cubicBezTo>
                  <a:pt x="3165366" y="1314761"/>
                  <a:pt x="3166104" y="1315731"/>
                  <a:pt x="3215985" y="1328200"/>
                </a:cubicBezTo>
                <a:cubicBezTo>
                  <a:pt x="3227637" y="1335967"/>
                  <a:pt x="3238416" y="1345240"/>
                  <a:pt x="3250941" y="1351502"/>
                </a:cubicBezTo>
                <a:cubicBezTo>
                  <a:pt x="3261927" y="1356994"/>
                  <a:pt x="3274048" y="1359922"/>
                  <a:pt x="3285898" y="1363153"/>
                </a:cubicBezTo>
                <a:cubicBezTo>
                  <a:pt x="3316798" y="1371579"/>
                  <a:pt x="3349376" y="1374562"/>
                  <a:pt x="3379114" y="1386455"/>
                </a:cubicBezTo>
                <a:cubicBezTo>
                  <a:pt x="3396926" y="1393579"/>
                  <a:pt x="3447981" y="1415320"/>
                  <a:pt x="3472331" y="1421407"/>
                </a:cubicBezTo>
                <a:cubicBezTo>
                  <a:pt x="3538862" y="1438038"/>
                  <a:pt x="3517389" y="1426767"/>
                  <a:pt x="3577200" y="1444709"/>
                </a:cubicBezTo>
                <a:cubicBezTo>
                  <a:pt x="3674361" y="1473855"/>
                  <a:pt x="3617999" y="1459544"/>
                  <a:pt x="3705374" y="1491313"/>
                </a:cubicBezTo>
                <a:cubicBezTo>
                  <a:pt x="3728460" y="1499707"/>
                  <a:pt x="3775287" y="1514614"/>
                  <a:pt x="3775287" y="1514614"/>
                </a:cubicBezTo>
                <a:cubicBezTo>
                  <a:pt x="3842462" y="1559393"/>
                  <a:pt x="3777663" y="1520626"/>
                  <a:pt x="3845199" y="1549567"/>
                </a:cubicBezTo>
                <a:cubicBezTo>
                  <a:pt x="3861165" y="1556409"/>
                  <a:pt x="3875206" y="1567761"/>
                  <a:pt x="3891808" y="1572869"/>
                </a:cubicBezTo>
                <a:cubicBezTo>
                  <a:pt x="3926034" y="1583399"/>
                  <a:pt x="3962077" y="1586945"/>
                  <a:pt x="3996677" y="1596171"/>
                </a:cubicBezTo>
                <a:cubicBezTo>
                  <a:pt x="4020412" y="1602500"/>
                  <a:pt x="4066589" y="1619472"/>
                  <a:pt x="4066589" y="1619472"/>
                </a:cubicBezTo>
                <a:cubicBezTo>
                  <a:pt x="4074357" y="1627239"/>
                  <a:pt x="4081316" y="1635912"/>
                  <a:pt x="4089894" y="1642774"/>
                </a:cubicBezTo>
                <a:cubicBezTo>
                  <a:pt x="4125381" y="1671161"/>
                  <a:pt x="4129593" y="1665458"/>
                  <a:pt x="4171459" y="1689378"/>
                </a:cubicBezTo>
                <a:cubicBezTo>
                  <a:pt x="4183618" y="1696325"/>
                  <a:pt x="4194763" y="1704912"/>
                  <a:pt x="4206415" y="1712679"/>
                </a:cubicBezTo>
                <a:cubicBezTo>
                  <a:pt x="4268553" y="1805877"/>
                  <a:pt x="4187001" y="1693269"/>
                  <a:pt x="4264675" y="1770934"/>
                </a:cubicBezTo>
                <a:cubicBezTo>
                  <a:pt x="4295496" y="1801751"/>
                  <a:pt x="4279990" y="1816982"/>
                  <a:pt x="4322936" y="1840839"/>
                </a:cubicBezTo>
                <a:cubicBezTo>
                  <a:pt x="4346146" y="1853732"/>
                  <a:pt x="4409368" y="1868270"/>
                  <a:pt x="4439457" y="1875792"/>
                </a:cubicBezTo>
                <a:cubicBezTo>
                  <a:pt x="4478211" y="1914540"/>
                  <a:pt x="4451725" y="1881110"/>
                  <a:pt x="4474414" y="1934046"/>
                </a:cubicBezTo>
                <a:cubicBezTo>
                  <a:pt x="4492155" y="1975437"/>
                  <a:pt x="4497617" y="1980499"/>
                  <a:pt x="4521022" y="2015602"/>
                </a:cubicBezTo>
                <a:cubicBezTo>
                  <a:pt x="4542384" y="2079682"/>
                  <a:pt x="4519839" y="2022273"/>
                  <a:pt x="4555978" y="2085508"/>
                </a:cubicBezTo>
                <a:cubicBezTo>
                  <a:pt x="4564596" y="2100588"/>
                  <a:pt x="4569187" y="2117978"/>
                  <a:pt x="4579283" y="2132111"/>
                </a:cubicBezTo>
                <a:cubicBezTo>
                  <a:pt x="4588861" y="2145519"/>
                  <a:pt x="4604122" y="2154058"/>
                  <a:pt x="4614239" y="2167064"/>
                </a:cubicBezTo>
                <a:cubicBezTo>
                  <a:pt x="4631434" y="2189170"/>
                  <a:pt x="4660848" y="2236969"/>
                  <a:pt x="4660848" y="2236969"/>
                </a:cubicBezTo>
                <a:cubicBezTo>
                  <a:pt x="4674237" y="2277133"/>
                  <a:pt x="4663815" y="2263238"/>
                  <a:pt x="4684152" y="22835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dirty="0">
              <a:latin typeface="Chalkboard"/>
              <a:cs typeface="Chalkboar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53086" y="1718869"/>
            <a:ext cx="404972" cy="360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686" y="2348186"/>
            <a:ext cx="411064" cy="366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40497" y="1613003"/>
            <a:ext cx="435524" cy="3879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17833" y="1715860"/>
            <a:ext cx="408350" cy="363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17834" y="2450797"/>
            <a:ext cx="558781" cy="497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53229" y="3235084"/>
            <a:ext cx="350074" cy="31183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259372" y="1718869"/>
            <a:ext cx="23960" cy="537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72458" y="1313334"/>
            <a:ext cx="23960" cy="537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96712" y="1503211"/>
            <a:ext cx="23960" cy="537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17294" y="2558469"/>
            <a:ext cx="437904" cy="390065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4828655" y="4075893"/>
            <a:ext cx="1364852" cy="8365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26677" y="4217542"/>
            <a:ext cx="2072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Montaña</a:t>
            </a:r>
            <a:endParaRPr lang="es-ES_tradnl" sz="3200" dirty="0">
              <a:latin typeface="Chalkboard"/>
              <a:cs typeface="Chalkboar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2421" y="1328245"/>
            <a:ext cx="14764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Nieve</a:t>
            </a:r>
            <a:endParaRPr lang="es-ES_tradnl" sz="3200" dirty="0">
              <a:latin typeface="Chalkboard"/>
              <a:cs typeface="Chalkboard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7528" y="1845074"/>
            <a:ext cx="756260" cy="71339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71255" y="3235084"/>
            <a:ext cx="521165" cy="464230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287528" y="5493889"/>
            <a:ext cx="73520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dirty="0" smtClean="0">
                <a:latin typeface="Chalkboard"/>
                <a:cs typeface="Chalkboard"/>
              </a:rPr>
              <a:t>Acumulación &gt; Derretimiento </a:t>
            </a:r>
            <a:r>
              <a:rPr lang="es-ES_tradnl" sz="1800" dirty="0" smtClean="0">
                <a:latin typeface="Chalkboard"/>
                <a:cs typeface="Chalkboard"/>
              </a:rPr>
              <a:t>(ablación)</a:t>
            </a:r>
            <a:endParaRPr lang="es-ES_tradnl" sz="3200" dirty="0">
              <a:latin typeface="Chalkboard"/>
              <a:cs typeface="Chalkboard"/>
            </a:endParaRPr>
          </a:p>
        </p:txBody>
      </p:sp>
      <p:cxnSp>
        <p:nvCxnSpPr>
          <p:cNvPr id="15" name="Curved Connector 14"/>
          <p:cNvCxnSpPr/>
          <p:nvPr/>
        </p:nvCxnSpPr>
        <p:spPr>
          <a:xfrm>
            <a:off x="7863418" y="5852581"/>
            <a:ext cx="791633" cy="236302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>
            <a:off x="8015818" y="6004981"/>
            <a:ext cx="791633" cy="236302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8168218" y="6157381"/>
            <a:ext cx="791633" cy="236302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>
            <a:off x="8320618" y="6309781"/>
            <a:ext cx="791633" cy="236302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897286" y="5293834"/>
            <a:ext cx="987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Chalkboard"/>
                <a:cs typeface="Chalkboard"/>
              </a:rPr>
              <a:t>Agua</a:t>
            </a:r>
            <a:endParaRPr lang="es-ES_tradnl" sz="2000" dirty="0">
              <a:latin typeface="Chalkboard"/>
              <a:cs typeface="Chalkboard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254500" y="3026833"/>
            <a:ext cx="1693333" cy="246705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947833" y="2552127"/>
            <a:ext cx="2526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Chalkboard"/>
                <a:cs typeface="Chalkboard"/>
              </a:rPr>
              <a:t>Línea de Equilibrio</a:t>
            </a:r>
            <a:endParaRPr lang="es-ES_tradnl" sz="2000" dirty="0">
              <a:latin typeface="Chalkboard"/>
              <a:cs typeface="Chalkboar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79783" y="3578257"/>
            <a:ext cx="207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Zona Acumulación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05550" y="4321384"/>
            <a:ext cx="227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Zona Derretimiento</a:t>
            </a:r>
            <a:endParaRPr lang="es-ES_tradnl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60984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193" y="141464"/>
            <a:ext cx="243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29 09 05 S,  69 57 16 </a:t>
            </a:r>
            <a:r>
              <a:rPr lang="fr-FR" dirty="0">
                <a:solidFill>
                  <a:srgbClr val="000000"/>
                </a:solidFill>
              </a:rPr>
              <a:t>W</a:t>
            </a:r>
            <a:endParaRPr lang="es-ES_tradnl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0265" y="157055"/>
            <a:ext cx="19886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/>
              <a:t>¿y acá?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2911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4338" y="6283749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FF"/>
                </a:solidFill>
              </a:rPr>
              <a:t>16 10 34 S, 68 15 14 </a:t>
            </a:r>
            <a:r>
              <a:rPr lang="tr-T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0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5509" y="2026959"/>
            <a:ext cx="2526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Línea de Equilibrio</a:t>
            </a:r>
            <a:endParaRPr lang="es-ES_tradnl" sz="2000" dirty="0">
              <a:solidFill>
                <a:schemeClr val="tx2">
                  <a:lumMod val="60000"/>
                  <a:lumOff val="40000"/>
                </a:schemeClr>
              </a:solidFill>
              <a:latin typeface="Chalkboard"/>
              <a:cs typeface="Chalkboar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466167" y="2730500"/>
            <a:ext cx="2225629" cy="4762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74338" y="6283749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FF"/>
                </a:solidFill>
              </a:rPr>
              <a:t>16 10 34 S, 68 15 14 </a:t>
            </a:r>
            <a:r>
              <a:rPr lang="tr-T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0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halkboard"/>
                <a:cs typeface="Chalkboard"/>
              </a:rPr>
              <a:t>¿Línea de Equilibrio?</a:t>
            </a:r>
            <a:endParaRPr lang="es-ES_tradnl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45379" y="6310768"/>
            <a:ext cx="3912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El </a:t>
            </a:r>
            <a:r>
              <a:rPr lang="fr-FR" dirty="0" err="1" smtClean="0">
                <a:solidFill>
                  <a:srgbClr val="FFFFFF"/>
                </a:solidFill>
              </a:rPr>
              <a:t>Mercedario</a:t>
            </a:r>
            <a:r>
              <a:rPr lang="fr-FR" dirty="0" smtClean="0">
                <a:solidFill>
                  <a:srgbClr val="FFFFFF"/>
                </a:solidFill>
              </a:rPr>
              <a:t> – 32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02 53 S, 70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04 07 </a:t>
            </a:r>
            <a:r>
              <a:rPr lang="fr-F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0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halkboard"/>
                <a:cs typeface="Chalkboard"/>
              </a:rPr>
              <a:t>¿Línea de Equilibrio?</a:t>
            </a:r>
            <a:endParaRPr lang="es-ES_tradnl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45379" y="6310768"/>
            <a:ext cx="3912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El </a:t>
            </a:r>
            <a:r>
              <a:rPr lang="fr-FR" dirty="0" err="1" smtClean="0">
                <a:solidFill>
                  <a:srgbClr val="FFFFFF"/>
                </a:solidFill>
              </a:rPr>
              <a:t>Mercedario</a:t>
            </a:r>
            <a:r>
              <a:rPr lang="fr-FR" dirty="0" smtClean="0">
                <a:solidFill>
                  <a:srgbClr val="FFFFFF"/>
                </a:solidFill>
              </a:rPr>
              <a:t> – 32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02 53 S, 70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04 07 </a:t>
            </a:r>
            <a:r>
              <a:rPr lang="fr-F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619926" y="4045425"/>
            <a:ext cx="2700011" cy="325388"/>
          </a:xfrm>
          <a:custGeom>
            <a:avLst/>
            <a:gdLst>
              <a:gd name="connsiteX0" fmla="*/ 0 w 2700011"/>
              <a:gd name="connsiteY0" fmla="*/ 96550 h 325388"/>
              <a:gd name="connsiteX1" fmla="*/ 491951 w 2700011"/>
              <a:gd name="connsiteY1" fmla="*/ 85108 h 325388"/>
              <a:gd name="connsiteX2" fmla="*/ 652122 w 2700011"/>
              <a:gd name="connsiteY2" fmla="*/ 50782 h 325388"/>
              <a:gd name="connsiteX3" fmla="*/ 697884 w 2700011"/>
              <a:gd name="connsiteY3" fmla="*/ 39340 h 325388"/>
              <a:gd name="connsiteX4" fmla="*/ 1201276 w 2700011"/>
              <a:gd name="connsiteY4" fmla="*/ 16456 h 325388"/>
              <a:gd name="connsiteX5" fmla="*/ 1624583 w 2700011"/>
              <a:gd name="connsiteY5" fmla="*/ 16456 h 325388"/>
              <a:gd name="connsiteX6" fmla="*/ 1658905 w 2700011"/>
              <a:gd name="connsiteY6" fmla="*/ 39340 h 325388"/>
              <a:gd name="connsiteX7" fmla="*/ 1681787 w 2700011"/>
              <a:gd name="connsiteY7" fmla="*/ 62224 h 325388"/>
              <a:gd name="connsiteX8" fmla="*/ 1727550 w 2700011"/>
              <a:gd name="connsiteY8" fmla="*/ 96550 h 325388"/>
              <a:gd name="connsiteX9" fmla="*/ 1738990 w 2700011"/>
              <a:gd name="connsiteY9" fmla="*/ 165201 h 325388"/>
              <a:gd name="connsiteX10" fmla="*/ 1773313 w 2700011"/>
              <a:gd name="connsiteY10" fmla="*/ 222411 h 325388"/>
              <a:gd name="connsiteX11" fmla="*/ 1807635 w 2700011"/>
              <a:gd name="connsiteY11" fmla="*/ 233853 h 325388"/>
              <a:gd name="connsiteX12" fmla="*/ 2322467 w 2700011"/>
              <a:gd name="connsiteY12" fmla="*/ 233853 h 325388"/>
              <a:gd name="connsiteX13" fmla="*/ 2379671 w 2700011"/>
              <a:gd name="connsiteY13" fmla="*/ 245294 h 325388"/>
              <a:gd name="connsiteX14" fmla="*/ 2528401 w 2700011"/>
              <a:gd name="connsiteY14" fmla="*/ 268178 h 325388"/>
              <a:gd name="connsiteX15" fmla="*/ 2642808 w 2700011"/>
              <a:gd name="connsiteY15" fmla="*/ 302504 h 325388"/>
              <a:gd name="connsiteX16" fmla="*/ 2700011 w 2700011"/>
              <a:gd name="connsiteY16" fmla="*/ 325388 h 32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00011" h="325388">
                <a:moveTo>
                  <a:pt x="0" y="96550"/>
                </a:moveTo>
                <a:lnTo>
                  <a:pt x="491951" y="85108"/>
                </a:lnTo>
                <a:cubicBezTo>
                  <a:pt x="531655" y="83487"/>
                  <a:pt x="619378" y="58969"/>
                  <a:pt x="652122" y="50782"/>
                </a:cubicBezTo>
                <a:cubicBezTo>
                  <a:pt x="667376" y="46968"/>
                  <a:pt x="682238" y="40905"/>
                  <a:pt x="697884" y="39340"/>
                </a:cubicBezTo>
                <a:cubicBezTo>
                  <a:pt x="941366" y="14989"/>
                  <a:pt x="773982" y="29025"/>
                  <a:pt x="1201276" y="16456"/>
                </a:cubicBezTo>
                <a:cubicBezTo>
                  <a:pt x="1376751" y="-3043"/>
                  <a:pt x="1373958" y="-7801"/>
                  <a:pt x="1624583" y="16456"/>
                </a:cubicBezTo>
                <a:cubicBezTo>
                  <a:pt x="1638270" y="17781"/>
                  <a:pt x="1648168" y="30750"/>
                  <a:pt x="1658905" y="39340"/>
                </a:cubicBezTo>
                <a:cubicBezTo>
                  <a:pt x="1667328" y="46079"/>
                  <a:pt x="1673500" y="55318"/>
                  <a:pt x="1681787" y="62224"/>
                </a:cubicBezTo>
                <a:cubicBezTo>
                  <a:pt x="1696435" y="74432"/>
                  <a:pt x="1712296" y="85108"/>
                  <a:pt x="1727550" y="96550"/>
                </a:cubicBezTo>
                <a:cubicBezTo>
                  <a:pt x="1731363" y="119434"/>
                  <a:pt x="1733958" y="142554"/>
                  <a:pt x="1738990" y="165201"/>
                </a:cubicBezTo>
                <a:cubicBezTo>
                  <a:pt x="1744528" y="190123"/>
                  <a:pt x="1750234" y="208562"/>
                  <a:pt x="1773313" y="222411"/>
                </a:cubicBezTo>
                <a:cubicBezTo>
                  <a:pt x="1783654" y="228616"/>
                  <a:pt x="1796194" y="230039"/>
                  <a:pt x="1807635" y="233853"/>
                </a:cubicBezTo>
                <a:cubicBezTo>
                  <a:pt x="2036921" y="210922"/>
                  <a:pt x="1946403" y="215049"/>
                  <a:pt x="2322467" y="233853"/>
                </a:cubicBezTo>
                <a:cubicBezTo>
                  <a:pt x="2341888" y="234824"/>
                  <a:pt x="2360490" y="242097"/>
                  <a:pt x="2379671" y="245294"/>
                </a:cubicBezTo>
                <a:cubicBezTo>
                  <a:pt x="2445587" y="256281"/>
                  <a:pt x="2465100" y="255516"/>
                  <a:pt x="2528401" y="268178"/>
                </a:cubicBezTo>
                <a:cubicBezTo>
                  <a:pt x="2571623" y="276823"/>
                  <a:pt x="2599036" y="287912"/>
                  <a:pt x="2642808" y="302504"/>
                </a:cubicBezTo>
                <a:cubicBezTo>
                  <a:pt x="2685219" y="316642"/>
                  <a:pt x="2666344" y="308552"/>
                  <a:pt x="2700011" y="325388"/>
                </a:cubicBezTo>
              </a:path>
            </a:pathLst>
          </a:cu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112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902" y="5191330"/>
            <a:ext cx="2326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 smtClean="0"/>
              <a:t>Cerro</a:t>
            </a:r>
            <a:r>
              <a:rPr lang="fr-FR" dirty="0" smtClean="0"/>
              <a:t> </a:t>
            </a:r>
            <a:r>
              <a:rPr lang="fr-FR" dirty="0" err="1" smtClean="0"/>
              <a:t>Mercedario</a:t>
            </a:r>
            <a:endParaRPr lang="fr-FR" dirty="0" smtClean="0"/>
          </a:p>
          <a:p>
            <a:pPr algn="ctr"/>
            <a:r>
              <a:rPr lang="fr-FR" dirty="0" smtClean="0"/>
              <a:t>32 01 44 S, 70 04 42 W</a:t>
            </a:r>
          </a:p>
          <a:p>
            <a:pPr algn="ctr"/>
            <a:r>
              <a:rPr lang="fr-FR" dirty="0" smtClean="0"/>
              <a:t>San Juan</a:t>
            </a:r>
            <a:endParaRPr lang="es-ES_tradnl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76704" y="869586"/>
            <a:ext cx="1876279" cy="5526447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708272" y="3077874"/>
            <a:ext cx="841105" cy="540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 smtClean="0">
                <a:solidFill>
                  <a:srgbClr val="FFFF00"/>
                </a:solidFill>
                <a:latin typeface="Chalkboard"/>
                <a:cs typeface="Chalkboard"/>
              </a:rPr>
              <a:t>7 km</a:t>
            </a:r>
            <a:endParaRPr lang="es-ES_tradnl" sz="2000" b="1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54345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902" y="5191330"/>
            <a:ext cx="2326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 smtClean="0"/>
              <a:t>Cerro</a:t>
            </a:r>
            <a:r>
              <a:rPr lang="fr-FR" dirty="0" smtClean="0"/>
              <a:t> </a:t>
            </a:r>
            <a:r>
              <a:rPr lang="fr-FR" dirty="0" err="1" smtClean="0"/>
              <a:t>Mercedario</a:t>
            </a:r>
            <a:endParaRPr lang="fr-FR" dirty="0" smtClean="0"/>
          </a:p>
          <a:p>
            <a:pPr algn="ctr"/>
            <a:r>
              <a:rPr lang="fr-FR" dirty="0" smtClean="0"/>
              <a:t>32 01 44 S, 70 04 42 W</a:t>
            </a:r>
          </a:p>
          <a:p>
            <a:pPr algn="ctr"/>
            <a:r>
              <a:rPr lang="fr-FR" dirty="0" smtClean="0"/>
              <a:t>San Juan</a:t>
            </a:r>
            <a:endParaRPr lang="es-ES_tradnl" dirty="0"/>
          </a:p>
        </p:txBody>
      </p:sp>
      <p:sp>
        <p:nvSpPr>
          <p:cNvPr id="2" name="Freeform 1"/>
          <p:cNvSpPr/>
          <p:nvPr/>
        </p:nvSpPr>
        <p:spPr>
          <a:xfrm>
            <a:off x="1121191" y="2893190"/>
            <a:ext cx="880936" cy="230659"/>
          </a:xfrm>
          <a:custGeom>
            <a:avLst/>
            <a:gdLst>
              <a:gd name="connsiteX0" fmla="*/ 0 w 880936"/>
              <a:gd name="connsiteY0" fmla="*/ 58825 h 230659"/>
              <a:gd name="connsiteX1" fmla="*/ 57204 w 880936"/>
              <a:gd name="connsiteY1" fmla="*/ 13057 h 230659"/>
              <a:gd name="connsiteX2" fmla="*/ 411866 w 880936"/>
              <a:gd name="connsiteY2" fmla="*/ 35941 h 230659"/>
              <a:gd name="connsiteX3" fmla="*/ 469070 w 880936"/>
              <a:gd name="connsiteY3" fmla="*/ 93151 h 230659"/>
              <a:gd name="connsiteX4" fmla="*/ 537714 w 880936"/>
              <a:gd name="connsiteY4" fmla="*/ 150360 h 230659"/>
              <a:gd name="connsiteX5" fmla="*/ 572036 w 880936"/>
              <a:gd name="connsiteY5" fmla="*/ 161802 h 230659"/>
              <a:gd name="connsiteX6" fmla="*/ 594918 w 880936"/>
              <a:gd name="connsiteY6" fmla="*/ 184686 h 230659"/>
              <a:gd name="connsiteX7" fmla="*/ 709325 w 880936"/>
              <a:gd name="connsiteY7" fmla="*/ 207570 h 230659"/>
              <a:gd name="connsiteX8" fmla="*/ 743647 w 880936"/>
              <a:gd name="connsiteY8" fmla="*/ 219012 h 230659"/>
              <a:gd name="connsiteX9" fmla="*/ 880936 w 880936"/>
              <a:gd name="connsiteY9" fmla="*/ 230454 h 23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0936" h="230659">
                <a:moveTo>
                  <a:pt x="0" y="58825"/>
                </a:moveTo>
                <a:cubicBezTo>
                  <a:pt x="19068" y="43569"/>
                  <a:pt x="32884" y="15268"/>
                  <a:pt x="57204" y="13057"/>
                </a:cubicBezTo>
                <a:cubicBezTo>
                  <a:pt x="290388" y="-8144"/>
                  <a:pt x="287378" y="-5560"/>
                  <a:pt x="411866" y="35941"/>
                </a:cubicBezTo>
                <a:lnTo>
                  <a:pt x="469070" y="93151"/>
                </a:lnTo>
                <a:cubicBezTo>
                  <a:pt x="494374" y="118457"/>
                  <a:pt x="505855" y="134429"/>
                  <a:pt x="537714" y="150360"/>
                </a:cubicBezTo>
                <a:cubicBezTo>
                  <a:pt x="548500" y="155754"/>
                  <a:pt x="560595" y="157988"/>
                  <a:pt x="572036" y="161802"/>
                </a:cubicBezTo>
                <a:cubicBezTo>
                  <a:pt x="579663" y="169430"/>
                  <a:pt x="585270" y="179861"/>
                  <a:pt x="594918" y="184686"/>
                </a:cubicBezTo>
                <a:cubicBezTo>
                  <a:pt x="613153" y="193805"/>
                  <a:pt x="698982" y="205271"/>
                  <a:pt x="709325" y="207570"/>
                </a:cubicBezTo>
                <a:cubicBezTo>
                  <a:pt x="721097" y="210186"/>
                  <a:pt x="731822" y="216647"/>
                  <a:pt x="743647" y="219012"/>
                </a:cubicBezTo>
                <a:cubicBezTo>
                  <a:pt x="814334" y="233151"/>
                  <a:pt x="816759" y="230454"/>
                  <a:pt x="880936" y="230454"/>
                </a:cubicBezTo>
              </a:path>
            </a:pathLst>
          </a:custGeom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Freeform 2"/>
          <p:cNvSpPr/>
          <p:nvPr/>
        </p:nvSpPr>
        <p:spPr>
          <a:xfrm>
            <a:off x="3123318" y="2551548"/>
            <a:ext cx="1430091" cy="274606"/>
          </a:xfrm>
          <a:custGeom>
            <a:avLst/>
            <a:gdLst>
              <a:gd name="connsiteX0" fmla="*/ 0 w 1430091"/>
              <a:gd name="connsiteY0" fmla="*/ 274606 h 274606"/>
              <a:gd name="connsiteX1" fmla="*/ 194492 w 1430091"/>
              <a:gd name="connsiteY1" fmla="*/ 263164 h 274606"/>
              <a:gd name="connsiteX2" fmla="*/ 331781 w 1430091"/>
              <a:gd name="connsiteY2" fmla="*/ 194512 h 274606"/>
              <a:gd name="connsiteX3" fmla="*/ 366103 w 1430091"/>
              <a:gd name="connsiteY3" fmla="*/ 171629 h 274606"/>
              <a:gd name="connsiteX4" fmla="*/ 400426 w 1430091"/>
              <a:gd name="connsiteY4" fmla="*/ 160187 h 274606"/>
              <a:gd name="connsiteX5" fmla="*/ 480511 w 1430091"/>
              <a:gd name="connsiteY5" fmla="*/ 102977 h 274606"/>
              <a:gd name="connsiteX6" fmla="*/ 514833 w 1430091"/>
              <a:gd name="connsiteY6" fmla="*/ 68651 h 274606"/>
              <a:gd name="connsiteX7" fmla="*/ 640681 w 1430091"/>
              <a:gd name="connsiteY7" fmla="*/ 0 h 274606"/>
              <a:gd name="connsiteX8" fmla="*/ 983903 w 1430091"/>
              <a:gd name="connsiteY8" fmla="*/ 11442 h 274606"/>
              <a:gd name="connsiteX9" fmla="*/ 1029665 w 1430091"/>
              <a:gd name="connsiteY9" fmla="*/ 22884 h 274606"/>
              <a:gd name="connsiteX10" fmla="*/ 1052547 w 1430091"/>
              <a:gd name="connsiteY10" fmla="*/ 45768 h 274606"/>
              <a:gd name="connsiteX11" fmla="*/ 1132632 w 1430091"/>
              <a:gd name="connsiteY11" fmla="*/ 91535 h 274606"/>
              <a:gd name="connsiteX12" fmla="*/ 1166954 w 1430091"/>
              <a:gd name="connsiteY12" fmla="*/ 125861 h 274606"/>
              <a:gd name="connsiteX13" fmla="*/ 1281361 w 1430091"/>
              <a:gd name="connsiteY13" fmla="*/ 194512 h 274606"/>
              <a:gd name="connsiteX14" fmla="*/ 1304243 w 1430091"/>
              <a:gd name="connsiteY14" fmla="*/ 217396 h 274606"/>
              <a:gd name="connsiteX15" fmla="*/ 1372887 w 1430091"/>
              <a:gd name="connsiteY15" fmla="*/ 240280 h 274606"/>
              <a:gd name="connsiteX16" fmla="*/ 1430091 w 1430091"/>
              <a:gd name="connsiteY16" fmla="*/ 263164 h 27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30091" h="274606">
                <a:moveTo>
                  <a:pt x="0" y="274606"/>
                </a:moveTo>
                <a:cubicBezTo>
                  <a:pt x="64831" y="270792"/>
                  <a:pt x="130095" y="271565"/>
                  <a:pt x="194492" y="263164"/>
                </a:cubicBezTo>
                <a:cubicBezTo>
                  <a:pt x="253382" y="255482"/>
                  <a:pt x="283938" y="226411"/>
                  <a:pt x="331781" y="194512"/>
                </a:cubicBezTo>
                <a:cubicBezTo>
                  <a:pt x="343222" y="186884"/>
                  <a:pt x="353058" y="175978"/>
                  <a:pt x="366103" y="171629"/>
                </a:cubicBezTo>
                <a:lnTo>
                  <a:pt x="400426" y="160187"/>
                </a:lnTo>
                <a:cubicBezTo>
                  <a:pt x="489666" y="70937"/>
                  <a:pt x="375100" y="178279"/>
                  <a:pt x="480511" y="102977"/>
                </a:cubicBezTo>
                <a:cubicBezTo>
                  <a:pt x="493677" y="93572"/>
                  <a:pt x="502061" y="78586"/>
                  <a:pt x="514833" y="68651"/>
                </a:cubicBezTo>
                <a:cubicBezTo>
                  <a:pt x="575348" y="21579"/>
                  <a:pt x="576775" y="25565"/>
                  <a:pt x="640681" y="0"/>
                </a:cubicBezTo>
                <a:cubicBezTo>
                  <a:pt x="755088" y="3814"/>
                  <a:pt x="869630" y="4719"/>
                  <a:pt x="983903" y="11442"/>
                </a:cubicBezTo>
                <a:cubicBezTo>
                  <a:pt x="999599" y="12365"/>
                  <a:pt x="1015602" y="15852"/>
                  <a:pt x="1029665" y="22884"/>
                </a:cubicBezTo>
                <a:cubicBezTo>
                  <a:pt x="1039313" y="27709"/>
                  <a:pt x="1043572" y="39784"/>
                  <a:pt x="1052547" y="45768"/>
                </a:cubicBezTo>
                <a:cubicBezTo>
                  <a:pt x="1108500" y="83073"/>
                  <a:pt x="1085820" y="52520"/>
                  <a:pt x="1132632" y="91535"/>
                </a:cubicBezTo>
                <a:cubicBezTo>
                  <a:pt x="1145062" y="101894"/>
                  <a:pt x="1153788" y="116456"/>
                  <a:pt x="1166954" y="125861"/>
                </a:cubicBezTo>
                <a:cubicBezTo>
                  <a:pt x="1230152" y="171008"/>
                  <a:pt x="1210074" y="123219"/>
                  <a:pt x="1281361" y="194512"/>
                </a:cubicBezTo>
                <a:cubicBezTo>
                  <a:pt x="1288988" y="202140"/>
                  <a:pt x="1294595" y="212571"/>
                  <a:pt x="1304243" y="217396"/>
                </a:cubicBezTo>
                <a:cubicBezTo>
                  <a:pt x="1325816" y="228183"/>
                  <a:pt x="1350006" y="232652"/>
                  <a:pt x="1372887" y="240280"/>
                </a:cubicBezTo>
                <a:cubicBezTo>
                  <a:pt x="1415299" y="254419"/>
                  <a:pt x="1396423" y="246328"/>
                  <a:pt x="1430091" y="263164"/>
                </a:cubicBezTo>
              </a:path>
            </a:pathLst>
          </a:custGeom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reeform 6"/>
          <p:cNvSpPr/>
          <p:nvPr/>
        </p:nvSpPr>
        <p:spPr>
          <a:xfrm>
            <a:off x="5022479" y="2700293"/>
            <a:ext cx="892376" cy="161523"/>
          </a:xfrm>
          <a:custGeom>
            <a:avLst/>
            <a:gdLst>
              <a:gd name="connsiteX0" fmla="*/ 0 w 892376"/>
              <a:gd name="connsiteY0" fmla="*/ 125861 h 161523"/>
              <a:gd name="connsiteX1" fmla="*/ 34322 w 892376"/>
              <a:gd name="connsiteY1" fmla="*/ 68651 h 161523"/>
              <a:gd name="connsiteX2" fmla="*/ 102966 w 892376"/>
              <a:gd name="connsiteY2" fmla="*/ 11442 h 161523"/>
              <a:gd name="connsiteX3" fmla="*/ 137288 w 892376"/>
              <a:gd name="connsiteY3" fmla="*/ 0 h 161523"/>
              <a:gd name="connsiteX4" fmla="*/ 331781 w 892376"/>
              <a:gd name="connsiteY4" fmla="*/ 11442 h 161523"/>
              <a:gd name="connsiteX5" fmla="*/ 388984 w 892376"/>
              <a:gd name="connsiteY5" fmla="*/ 22884 h 161523"/>
              <a:gd name="connsiteX6" fmla="*/ 423306 w 892376"/>
              <a:gd name="connsiteY6" fmla="*/ 45767 h 161523"/>
              <a:gd name="connsiteX7" fmla="*/ 457629 w 892376"/>
              <a:gd name="connsiteY7" fmla="*/ 57209 h 161523"/>
              <a:gd name="connsiteX8" fmla="*/ 491951 w 892376"/>
              <a:gd name="connsiteY8" fmla="*/ 91535 h 161523"/>
              <a:gd name="connsiteX9" fmla="*/ 526273 w 892376"/>
              <a:gd name="connsiteY9" fmla="*/ 102977 h 161523"/>
              <a:gd name="connsiteX10" fmla="*/ 560595 w 892376"/>
              <a:gd name="connsiteY10" fmla="*/ 125861 h 161523"/>
              <a:gd name="connsiteX11" fmla="*/ 675002 w 892376"/>
              <a:gd name="connsiteY11" fmla="*/ 148745 h 161523"/>
              <a:gd name="connsiteX12" fmla="*/ 720765 w 892376"/>
              <a:gd name="connsiteY12" fmla="*/ 160187 h 161523"/>
              <a:gd name="connsiteX13" fmla="*/ 892376 w 892376"/>
              <a:gd name="connsiteY13" fmla="*/ 160187 h 16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376" h="161523">
                <a:moveTo>
                  <a:pt x="0" y="125861"/>
                </a:moveTo>
                <a:cubicBezTo>
                  <a:pt x="11441" y="106791"/>
                  <a:pt x="20980" y="86443"/>
                  <a:pt x="34322" y="68651"/>
                </a:cubicBezTo>
                <a:cubicBezTo>
                  <a:pt x="49502" y="48409"/>
                  <a:pt x="79712" y="23070"/>
                  <a:pt x="102966" y="11442"/>
                </a:cubicBezTo>
                <a:cubicBezTo>
                  <a:pt x="113752" y="6048"/>
                  <a:pt x="125847" y="3814"/>
                  <a:pt x="137288" y="0"/>
                </a:cubicBezTo>
                <a:cubicBezTo>
                  <a:pt x="202119" y="3814"/>
                  <a:pt x="267105" y="5562"/>
                  <a:pt x="331781" y="11442"/>
                </a:cubicBezTo>
                <a:cubicBezTo>
                  <a:pt x="351146" y="13203"/>
                  <a:pt x="370777" y="16056"/>
                  <a:pt x="388984" y="22884"/>
                </a:cubicBezTo>
                <a:cubicBezTo>
                  <a:pt x="401859" y="27712"/>
                  <a:pt x="411008" y="39617"/>
                  <a:pt x="423306" y="45767"/>
                </a:cubicBezTo>
                <a:cubicBezTo>
                  <a:pt x="434093" y="51161"/>
                  <a:pt x="446188" y="53395"/>
                  <a:pt x="457629" y="57209"/>
                </a:cubicBezTo>
                <a:cubicBezTo>
                  <a:pt x="469070" y="68651"/>
                  <a:pt x="478489" y="82559"/>
                  <a:pt x="491951" y="91535"/>
                </a:cubicBezTo>
                <a:cubicBezTo>
                  <a:pt x="501985" y="98225"/>
                  <a:pt x="515487" y="97583"/>
                  <a:pt x="526273" y="102977"/>
                </a:cubicBezTo>
                <a:cubicBezTo>
                  <a:pt x="538572" y="109127"/>
                  <a:pt x="547453" y="121817"/>
                  <a:pt x="560595" y="125861"/>
                </a:cubicBezTo>
                <a:cubicBezTo>
                  <a:pt x="597766" y="137300"/>
                  <a:pt x="637272" y="139312"/>
                  <a:pt x="675002" y="148745"/>
                </a:cubicBezTo>
                <a:cubicBezTo>
                  <a:pt x="690256" y="152559"/>
                  <a:pt x="705063" y="159360"/>
                  <a:pt x="720765" y="160187"/>
                </a:cubicBezTo>
                <a:cubicBezTo>
                  <a:pt x="777890" y="163194"/>
                  <a:pt x="835172" y="160187"/>
                  <a:pt x="892376" y="160187"/>
                </a:cubicBezTo>
              </a:path>
            </a:pathLst>
          </a:custGeom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/>
        </p:nvSpPr>
        <p:spPr>
          <a:xfrm>
            <a:off x="6761469" y="2517222"/>
            <a:ext cx="1601701" cy="161703"/>
          </a:xfrm>
          <a:custGeom>
            <a:avLst/>
            <a:gdLst>
              <a:gd name="connsiteX0" fmla="*/ 0 w 1601701"/>
              <a:gd name="connsiteY0" fmla="*/ 91535 h 161703"/>
              <a:gd name="connsiteX1" fmla="*/ 137289 w 1601701"/>
              <a:gd name="connsiteY1" fmla="*/ 102977 h 161703"/>
              <a:gd name="connsiteX2" fmla="*/ 194492 w 1601701"/>
              <a:gd name="connsiteY2" fmla="*/ 114419 h 161703"/>
              <a:gd name="connsiteX3" fmla="*/ 263137 w 1601701"/>
              <a:gd name="connsiteY3" fmla="*/ 125861 h 161703"/>
              <a:gd name="connsiteX4" fmla="*/ 377544 w 1601701"/>
              <a:gd name="connsiteY4" fmla="*/ 137303 h 161703"/>
              <a:gd name="connsiteX5" fmla="*/ 629240 w 1601701"/>
              <a:gd name="connsiteY5" fmla="*/ 125861 h 161703"/>
              <a:gd name="connsiteX6" fmla="*/ 663562 w 1601701"/>
              <a:gd name="connsiteY6" fmla="*/ 114419 h 161703"/>
              <a:gd name="connsiteX7" fmla="*/ 697884 w 1601701"/>
              <a:gd name="connsiteY7" fmla="*/ 91535 h 161703"/>
              <a:gd name="connsiteX8" fmla="*/ 777969 w 1601701"/>
              <a:gd name="connsiteY8" fmla="*/ 45768 h 161703"/>
              <a:gd name="connsiteX9" fmla="*/ 800851 w 1601701"/>
              <a:gd name="connsiteY9" fmla="*/ 22884 h 161703"/>
              <a:gd name="connsiteX10" fmla="*/ 869495 w 1601701"/>
              <a:gd name="connsiteY10" fmla="*/ 0 h 161703"/>
              <a:gd name="connsiteX11" fmla="*/ 1098310 w 1601701"/>
              <a:gd name="connsiteY11" fmla="*/ 11442 h 161703"/>
              <a:gd name="connsiteX12" fmla="*/ 1155513 w 1601701"/>
              <a:gd name="connsiteY12" fmla="*/ 22884 h 161703"/>
              <a:gd name="connsiteX13" fmla="*/ 1224158 w 1601701"/>
              <a:gd name="connsiteY13" fmla="*/ 34326 h 161703"/>
              <a:gd name="connsiteX14" fmla="*/ 1258480 w 1601701"/>
              <a:gd name="connsiteY14" fmla="*/ 45768 h 161703"/>
              <a:gd name="connsiteX15" fmla="*/ 1327124 w 1601701"/>
              <a:gd name="connsiteY15" fmla="*/ 91535 h 161703"/>
              <a:gd name="connsiteX16" fmla="*/ 1395768 w 1601701"/>
              <a:gd name="connsiteY16" fmla="*/ 114419 h 161703"/>
              <a:gd name="connsiteX17" fmla="*/ 1430091 w 1601701"/>
              <a:gd name="connsiteY17" fmla="*/ 125861 h 161703"/>
              <a:gd name="connsiteX18" fmla="*/ 1475853 w 1601701"/>
              <a:gd name="connsiteY18" fmla="*/ 137303 h 161703"/>
              <a:gd name="connsiteX19" fmla="*/ 1544498 w 1601701"/>
              <a:gd name="connsiteY19" fmla="*/ 160187 h 161703"/>
              <a:gd name="connsiteX20" fmla="*/ 1601701 w 1601701"/>
              <a:gd name="connsiteY20" fmla="*/ 160187 h 1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01701" h="161703">
                <a:moveTo>
                  <a:pt x="0" y="91535"/>
                </a:moveTo>
                <a:cubicBezTo>
                  <a:pt x="45763" y="95349"/>
                  <a:pt x="91682" y="97611"/>
                  <a:pt x="137289" y="102977"/>
                </a:cubicBezTo>
                <a:cubicBezTo>
                  <a:pt x="156601" y="105249"/>
                  <a:pt x="175360" y="110940"/>
                  <a:pt x="194492" y="114419"/>
                </a:cubicBezTo>
                <a:cubicBezTo>
                  <a:pt x="217315" y="118569"/>
                  <a:pt x="240119" y="122983"/>
                  <a:pt x="263137" y="125861"/>
                </a:cubicBezTo>
                <a:cubicBezTo>
                  <a:pt x="301167" y="130615"/>
                  <a:pt x="339408" y="133489"/>
                  <a:pt x="377544" y="137303"/>
                </a:cubicBezTo>
                <a:cubicBezTo>
                  <a:pt x="461443" y="133489"/>
                  <a:pt x="545522" y="132559"/>
                  <a:pt x="629240" y="125861"/>
                </a:cubicBezTo>
                <a:cubicBezTo>
                  <a:pt x="641261" y="124899"/>
                  <a:pt x="652776" y="119813"/>
                  <a:pt x="663562" y="114419"/>
                </a:cubicBezTo>
                <a:cubicBezTo>
                  <a:pt x="675861" y="108269"/>
                  <a:pt x="685946" y="98358"/>
                  <a:pt x="697884" y="91535"/>
                </a:cubicBezTo>
                <a:cubicBezTo>
                  <a:pt x="738996" y="68040"/>
                  <a:pt x="743123" y="73648"/>
                  <a:pt x="777969" y="45768"/>
                </a:cubicBezTo>
                <a:cubicBezTo>
                  <a:pt x="786392" y="39029"/>
                  <a:pt x="791203" y="27709"/>
                  <a:pt x="800851" y="22884"/>
                </a:cubicBezTo>
                <a:cubicBezTo>
                  <a:pt x="822424" y="12097"/>
                  <a:pt x="869495" y="0"/>
                  <a:pt x="869495" y="0"/>
                </a:cubicBezTo>
                <a:cubicBezTo>
                  <a:pt x="945767" y="3814"/>
                  <a:pt x="1022186" y="5351"/>
                  <a:pt x="1098310" y="11442"/>
                </a:cubicBezTo>
                <a:cubicBezTo>
                  <a:pt x="1117693" y="12993"/>
                  <a:pt x="1136381" y="19405"/>
                  <a:pt x="1155513" y="22884"/>
                </a:cubicBezTo>
                <a:cubicBezTo>
                  <a:pt x="1178336" y="27034"/>
                  <a:pt x="1201276" y="30512"/>
                  <a:pt x="1224158" y="34326"/>
                </a:cubicBezTo>
                <a:cubicBezTo>
                  <a:pt x="1235599" y="38140"/>
                  <a:pt x="1247938" y="39911"/>
                  <a:pt x="1258480" y="45768"/>
                </a:cubicBezTo>
                <a:cubicBezTo>
                  <a:pt x="1282519" y="59125"/>
                  <a:pt x="1301035" y="82838"/>
                  <a:pt x="1327124" y="91535"/>
                </a:cubicBezTo>
                <a:lnTo>
                  <a:pt x="1395768" y="114419"/>
                </a:lnTo>
                <a:cubicBezTo>
                  <a:pt x="1407209" y="118233"/>
                  <a:pt x="1418391" y="122936"/>
                  <a:pt x="1430091" y="125861"/>
                </a:cubicBezTo>
                <a:cubicBezTo>
                  <a:pt x="1445345" y="129675"/>
                  <a:pt x="1460793" y="132784"/>
                  <a:pt x="1475853" y="137303"/>
                </a:cubicBezTo>
                <a:cubicBezTo>
                  <a:pt x="1498955" y="144234"/>
                  <a:pt x="1520767" y="155872"/>
                  <a:pt x="1544498" y="160187"/>
                </a:cubicBezTo>
                <a:cubicBezTo>
                  <a:pt x="1563258" y="163598"/>
                  <a:pt x="1582633" y="160187"/>
                  <a:pt x="1601701" y="160187"/>
                </a:cubicBezTo>
              </a:path>
            </a:pathLst>
          </a:custGeom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974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3129" y="5377719"/>
            <a:ext cx="8229600" cy="1143000"/>
          </a:xfrm>
        </p:spPr>
        <p:txBody>
          <a:bodyPr/>
          <a:lstStyle/>
          <a:p>
            <a:r>
              <a:rPr lang="es-ES_tradnl" dirty="0" smtClean="0">
                <a:solidFill>
                  <a:schemeClr val="bg2"/>
                </a:solidFill>
              </a:rPr>
              <a:t>Curio-</a:t>
            </a:r>
            <a:r>
              <a:rPr lang="es-ES_tradnl" i="1" dirty="0" err="1" smtClean="0">
                <a:solidFill>
                  <a:schemeClr val="bg2"/>
                </a:solidFill>
              </a:rPr>
              <a:t>cryo</a:t>
            </a:r>
            <a:r>
              <a:rPr lang="es-ES_tradnl" i="1" dirty="0" smtClean="0">
                <a:solidFill>
                  <a:schemeClr val="bg2"/>
                </a:solidFill>
              </a:rPr>
              <a:t>-</a:t>
            </a:r>
            <a:r>
              <a:rPr lang="es-ES_tradnl" dirty="0" err="1" smtClean="0">
                <a:solidFill>
                  <a:schemeClr val="bg2"/>
                </a:solidFill>
              </a:rPr>
              <a:t>sidades</a:t>
            </a:r>
            <a:endParaRPr lang="es-ES_trad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6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¿Cuantos años tienen los glaciares?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Glaciaciones Eras = 50,000 – 100,000 años</a:t>
            </a:r>
          </a:p>
          <a:p>
            <a:r>
              <a:rPr lang="es-ES_tradnl" dirty="0" smtClean="0">
                <a:latin typeface="Chalkboard"/>
                <a:cs typeface="Chalkboard"/>
              </a:rPr>
              <a:t>Mini Era de Hielo 1400 - 1800</a:t>
            </a:r>
          </a:p>
          <a:p>
            <a:r>
              <a:rPr lang="es-ES_tradnl" dirty="0" smtClean="0">
                <a:latin typeface="Chalkboard"/>
                <a:cs typeface="Chalkboard"/>
              </a:rPr>
              <a:t>Los glaciares pueden formarse y desaparecer en pocos años (decenas de años)</a:t>
            </a:r>
          </a:p>
          <a:p>
            <a:r>
              <a:rPr lang="es-ES_tradnl" dirty="0" smtClean="0">
                <a:latin typeface="Chalkboard"/>
                <a:cs typeface="Chalkboard"/>
              </a:rPr>
              <a:t>Los glaciares se pueden recargar extraordinariamente </a:t>
            </a:r>
            <a:r>
              <a:rPr lang="es-ES_tradnl" i="1" dirty="0" smtClean="0">
                <a:latin typeface="Chalkboard"/>
                <a:cs typeface="Chalkboard"/>
              </a:rPr>
              <a:t>(pequeña era de hielo)</a:t>
            </a:r>
          </a:p>
          <a:p>
            <a:r>
              <a:rPr lang="es-ES_tradnl" dirty="0" smtClean="0">
                <a:latin typeface="Chalkboard"/>
                <a:cs typeface="Chalkboard"/>
              </a:rPr>
              <a:t>Algunos glaciares tienen muchos años</a:t>
            </a:r>
          </a:p>
          <a:p>
            <a:pPr lvl="1"/>
            <a:r>
              <a:rPr lang="es-ES_tradnl" dirty="0" smtClean="0">
                <a:latin typeface="Chalkboard"/>
                <a:cs typeface="Chalkboard"/>
              </a:rPr>
              <a:t>10 años</a:t>
            </a:r>
          </a:p>
          <a:p>
            <a:pPr lvl="1"/>
            <a:r>
              <a:rPr lang="es-ES_tradnl" dirty="0" smtClean="0">
                <a:latin typeface="Chalkboard"/>
                <a:cs typeface="Chalkboard"/>
              </a:rPr>
              <a:t>100 años</a:t>
            </a:r>
          </a:p>
          <a:p>
            <a:pPr lvl="1"/>
            <a:r>
              <a:rPr lang="es-ES_tradnl" dirty="0" smtClean="0">
                <a:latin typeface="Chalkboard"/>
                <a:cs typeface="Chalkboard"/>
              </a:rPr>
              <a:t>1,000 años</a:t>
            </a:r>
          </a:p>
          <a:p>
            <a:pPr lvl="1"/>
            <a:r>
              <a:rPr lang="es-ES_tradnl" dirty="0" smtClean="0">
                <a:latin typeface="Chalkboard"/>
                <a:cs typeface="Chalkboard"/>
              </a:rPr>
              <a:t>10,000 años o más!</a:t>
            </a:r>
          </a:p>
          <a:p>
            <a:r>
              <a:rPr lang="es-ES_tradnl" dirty="0" smtClean="0">
                <a:latin typeface="Chalkboard"/>
                <a:cs typeface="Chalkboard"/>
              </a:rPr>
              <a:t>La nieve y el hielo glaciar se reciclan</a:t>
            </a:r>
            <a:endParaRPr lang="es-ES_tradnl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6675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18432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657335"/>
              </p:ext>
            </p:extLst>
          </p:nvPr>
        </p:nvGraphicFramePr>
        <p:xfrm>
          <a:off x="0" y="0"/>
          <a:ext cx="63612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" name="CorelPhotoPaint.Image.8" r:id="rId3" imgW="3629868" imgH="5480315" progId="CorelPhotoPaint.Image.8">
                  <p:embed/>
                </p:oleObj>
              </mc:Choice>
              <mc:Fallback>
                <p:oleObj name="CorelPhotoPaint.Image.8" r:id="rId3" imgW="3629868" imgH="5480315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361224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27" name="Picture 7" descr="small%20fi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224" y="4112758"/>
            <a:ext cx="279717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6411981" y="5766117"/>
            <a:ext cx="2794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Chalkboard"/>
                <a:cs typeface="Chalkboard"/>
              </a:rPr>
              <a:t>Lineas</a:t>
            </a:r>
            <a:r>
              <a:rPr lang="en-US" sz="2800" b="1" dirty="0" smtClean="0">
                <a:latin typeface="Chalkboard"/>
                <a:cs typeface="Chalkboard"/>
              </a:rPr>
              <a:t> de </a:t>
            </a:r>
            <a:r>
              <a:rPr lang="en-US" sz="2800" b="1" dirty="0" err="1" smtClean="0">
                <a:latin typeface="Chalkboard"/>
                <a:cs typeface="Chalkboard"/>
              </a:rPr>
              <a:t>Edad</a:t>
            </a:r>
            <a:endParaRPr lang="en-US" sz="2800" b="1" dirty="0">
              <a:latin typeface="Chalkboard"/>
              <a:cs typeface="Chalkboard"/>
            </a:endParaRPr>
          </a:p>
        </p:txBody>
      </p:sp>
      <p:grpSp>
        <p:nvGrpSpPr>
          <p:cNvPr id="184332" name="15 Grupo"/>
          <p:cNvGrpSpPr>
            <a:grpSpLocks/>
          </p:cNvGrpSpPr>
          <p:nvPr/>
        </p:nvGrpSpPr>
        <p:grpSpPr bwMode="auto">
          <a:xfrm>
            <a:off x="6361224" y="0"/>
            <a:ext cx="2794428" cy="4112758"/>
            <a:chOff x="5796136" y="476672"/>
            <a:chExt cx="2160240" cy="3168352"/>
          </a:xfrm>
        </p:grpSpPr>
        <p:sp>
          <p:nvSpPr>
            <p:cNvPr id="15" name="14 Rectángulo"/>
            <p:cNvSpPr/>
            <p:nvPr/>
          </p:nvSpPr>
          <p:spPr>
            <a:xfrm>
              <a:off x="5796136" y="476672"/>
              <a:ext cx="2160240" cy="3168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/>
            </a:p>
          </p:txBody>
        </p:sp>
        <p:pic>
          <p:nvPicPr>
            <p:cNvPr id="184334" name="Picture 4" descr="QuelSmPpt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503" y="567659"/>
              <a:ext cx="1965325" cy="297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4821" y="6075269"/>
            <a:ext cx="62171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Chalkboard"/>
                <a:cs typeface="Chalkboard"/>
              </a:rPr>
              <a:t>La contaminación atmosférica sobre el hielo luego de cada temporada de nieve nos dice la edad del glaciar!</a:t>
            </a:r>
            <a:endParaRPr lang="es-ES" b="1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1786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1446"/>
            <a:ext cx="9144000" cy="60319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9478"/>
            <a:ext cx="8229600" cy="713055"/>
          </a:xfrm>
        </p:spPr>
        <p:txBody>
          <a:bodyPr>
            <a:noAutofit/>
          </a:bodyPr>
          <a:lstStyle/>
          <a:p>
            <a:r>
              <a:rPr lang="es-ES_tradnl" sz="2800" dirty="0" smtClean="0">
                <a:latin typeface="Chalkboard"/>
                <a:cs typeface="Chalkboard"/>
              </a:rPr>
              <a:t>La Montaña Salvaje </a:t>
            </a:r>
            <a:r>
              <a:rPr lang="es-ES_tradnl" sz="2800" dirty="0" err="1"/>
              <a:t>Chhogori</a:t>
            </a:r>
            <a:r>
              <a:rPr lang="es-ES_tradnl" sz="2800" dirty="0"/>
              <a:t>/</a:t>
            </a:r>
            <a:r>
              <a:rPr lang="es-ES_tradnl" sz="2800" dirty="0" err="1"/>
              <a:t>Qogir</a:t>
            </a:r>
            <a:r>
              <a:rPr lang="es-ES_tradnl" sz="2800" dirty="0" smtClean="0">
                <a:latin typeface="Chalkboard"/>
                <a:cs typeface="Chalkboard"/>
              </a:rPr>
              <a:t>– K2 – 8,611m</a:t>
            </a:r>
            <a:endParaRPr lang="es-ES_tradnl" sz="28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94811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14" y="5044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Celulares Bienvenidos! </a:t>
            </a:r>
            <a:r>
              <a:rPr lang="es-ES_tradnl" sz="1800" dirty="0" smtClean="0"/>
              <a:t/>
            </a:r>
            <a:br>
              <a:rPr lang="es-ES_tradnl" sz="1800" dirty="0" smtClean="0"/>
            </a:br>
            <a:r>
              <a:rPr lang="es-ES_tradnl" sz="1800" b="1" dirty="0" smtClean="0"/>
              <a:t/>
            </a:r>
            <a:br>
              <a:rPr lang="es-ES_tradnl" sz="1800" b="1" dirty="0" smtClean="0"/>
            </a:br>
            <a:r>
              <a:rPr lang="tr-TR" sz="2000" b="1" dirty="0" smtClean="0"/>
              <a:t>29 19 35 S, 70 00</a:t>
            </a:r>
            <a:r>
              <a:rPr lang="tr-TR" sz="2000" b="1" dirty="0"/>
              <a:t> </a:t>
            </a:r>
            <a:r>
              <a:rPr lang="tr-TR" sz="2000" b="1" dirty="0" smtClean="0"/>
              <a:t>34 W</a:t>
            </a:r>
            <a:endParaRPr lang="es-ES_tradnl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57" y="2419043"/>
            <a:ext cx="7374335" cy="393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493"/>
            <a:ext cx="9144000" cy="60022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9478"/>
            <a:ext cx="8229600" cy="713055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Glaciares en África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937" y="1013732"/>
            <a:ext cx="1305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 smtClean="0"/>
              <a:t>Kilamanjaro</a:t>
            </a:r>
            <a:r>
              <a:rPr lang="en-US" dirty="0" smtClean="0"/>
              <a:t> </a:t>
            </a:r>
            <a:endParaRPr lang="es-ES_tradnl" dirty="0"/>
          </a:p>
        </p:txBody>
      </p:sp>
      <p:sp>
        <p:nvSpPr>
          <p:cNvPr id="8" name="Rectangle 7"/>
          <p:cNvSpPr/>
          <p:nvPr/>
        </p:nvSpPr>
        <p:spPr>
          <a:xfrm>
            <a:off x="257297" y="1383064"/>
            <a:ext cx="2113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3 03 15 S, 37 20 43 </a:t>
            </a:r>
            <a:r>
              <a:rPr lang="en-US" dirty="0"/>
              <a:t>E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373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93" y="246922"/>
            <a:ext cx="8229600" cy="723901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Uganda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924"/>
            <a:ext cx="9144000" cy="55410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024" y="1480597"/>
            <a:ext cx="215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0 22 03 N, 29 52 26 </a:t>
            </a:r>
            <a:r>
              <a:rPr lang="es-ES_tradnl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4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68"/>
            <a:ext cx="8229600" cy="1143000"/>
          </a:xfrm>
        </p:spPr>
        <p:txBody>
          <a:bodyPr/>
          <a:lstStyle/>
          <a:p>
            <a:r>
              <a:rPr lang="es-ES_tradnl" dirty="0" smtClean="0"/>
              <a:t>Indonesia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858"/>
            <a:ext cx="9144000" cy="56528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15500" y="1363013"/>
            <a:ext cx="228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/>
              <a:t>4 04 58 S, 137 10 38 </a:t>
            </a:r>
            <a:r>
              <a:rPr lang="es-ES_tradnl" dirty="0"/>
              <a:t>E</a:t>
            </a:r>
            <a:r>
              <a:rPr lang="en-US" dirty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0239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62"/>
            <a:ext cx="8229600" cy="1143000"/>
          </a:xfrm>
        </p:spPr>
        <p:txBody>
          <a:bodyPr/>
          <a:lstStyle/>
          <a:p>
            <a:r>
              <a:rPr lang="es-ES_tradnl" dirty="0" smtClean="0"/>
              <a:t>Tsunamis Glaciares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" y="1107692"/>
            <a:ext cx="9144000" cy="5191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81223" y="6357607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9° 22.592' S  77° 23.329' W</a:t>
            </a:r>
            <a:r>
              <a:rPr lang="en-US" dirty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1345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65100"/>
            <a:ext cx="8788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1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3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6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50800"/>
            <a:ext cx="90043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9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8100"/>
            <a:ext cx="90297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1869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67780" y="2324353"/>
            <a:ext cx="3019019" cy="2453276"/>
          </a:xfrm>
        </p:spPr>
        <p:txBody>
          <a:bodyPr>
            <a:normAutofit/>
          </a:bodyPr>
          <a:lstStyle/>
          <a:p>
            <a:r>
              <a:rPr lang="es-ES_tradnl" sz="2400" dirty="0" smtClean="0"/>
              <a:t>El Hielo que Quema</a:t>
            </a:r>
            <a:br>
              <a:rPr lang="es-ES_tradnl" sz="2400" dirty="0" smtClean="0"/>
            </a:br>
            <a:r>
              <a:rPr lang="es-ES_tradnl" sz="2400" dirty="0" smtClean="0"/>
              <a:t>hidratos de gas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90607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1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20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rgbClr val="FFFFFF"/>
                </a:solidFill>
              </a:rPr>
              <a:t>Glaciodatos</a:t>
            </a:r>
            <a:endParaRPr lang="es-ES_tradnl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9041"/>
            <a:ext cx="8229600" cy="2781300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rgbClr val="FFFFFF"/>
                </a:solidFill>
              </a:rPr>
              <a:t>Solamente el 2% del agua del mundo es potable</a:t>
            </a:r>
          </a:p>
          <a:p>
            <a:r>
              <a:rPr lang="es-ES_tradnl" sz="2400" dirty="0" smtClean="0">
                <a:solidFill>
                  <a:srgbClr val="FFFFFF"/>
                </a:solidFill>
              </a:rPr>
              <a:t>De ese 2%, ¾ partes está en hielo glaciar</a:t>
            </a:r>
          </a:p>
          <a:p>
            <a:r>
              <a:rPr lang="es-ES_tradnl" sz="2400" dirty="0" smtClean="0">
                <a:solidFill>
                  <a:srgbClr val="FFFFFF"/>
                </a:solidFill>
              </a:rPr>
              <a:t>Glaciares cubren el 10% de la superficie terrestre </a:t>
            </a:r>
          </a:p>
          <a:p>
            <a:r>
              <a:rPr lang="es-ES_tradnl" sz="2400" dirty="0" smtClean="0">
                <a:solidFill>
                  <a:srgbClr val="FFFFFF"/>
                </a:solidFill>
              </a:rPr>
              <a:t>Hay 33 millones de km</a:t>
            </a:r>
            <a:r>
              <a:rPr lang="es-ES_tradnl" sz="2400" baseline="30000" dirty="0" smtClean="0">
                <a:solidFill>
                  <a:srgbClr val="FFFFFF"/>
                </a:solidFill>
              </a:rPr>
              <a:t>2</a:t>
            </a:r>
            <a:r>
              <a:rPr lang="es-ES_tradnl" sz="2400" dirty="0">
                <a:solidFill>
                  <a:srgbClr val="FFFFFF"/>
                </a:solidFill>
              </a:rPr>
              <a:t> </a:t>
            </a:r>
            <a:r>
              <a:rPr lang="es-ES_tradnl" sz="2400" dirty="0" smtClean="0">
                <a:solidFill>
                  <a:srgbClr val="FFFFFF"/>
                </a:solidFill>
              </a:rPr>
              <a:t>de hielo</a:t>
            </a:r>
          </a:p>
          <a:p>
            <a:r>
              <a:rPr lang="es-ES_tradnl" sz="2400" dirty="0">
                <a:solidFill>
                  <a:srgbClr val="FFFFFF"/>
                </a:solidFill>
              </a:rPr>
              <a:t>Hay </a:t>
            </a:r>
            <a:r>
              <a:rPr lang="es-ES_tradnl" sz="2400" dirty="0" smtClean="0">
                <a:solidFill>
                  <a:srgbClr val="FFFFFF"/>
                </a:solidFill>
              </a:rPr>
              <a:t>400,000 glaciares en el mundo </a:t>
            </a:r>
            <a:r>
              <a:rPr lang="es-ES_tradnl" sz="2400" i="1" dirty="0" smtClean="0">
                <a:solidFill>
                  <a:srgbClr val="FFFFFF"/>
                </a:solidFill>
              </a:rPr>
              <a:t>???</a:t>
            </a:r>
            <a:endParaRPr lang="es-ES_tradnl" sz="2400" i="1" baseline="30000" dirty="0" smtClean="0">
              <a:solidFill>
                <a:srgbClr val="FFFFFF"/>
              </a:solidFill>
            </a:endParaRPr>
          </a:p>
          <a:p>
            <a:r>
              <a:rPr lang="es-ES_tradnl" sz="2400" dirty="0" smtClean="0">
                <a:solidFill>
                  <a:srgbClr val="FFFFFF"/>
                </a:solidFill>
              </a:rPr>
              <a:t>Si se derriten los glaciares, el mar sube +100 metros</a:t>
            </a:r>
          </a:p>
          <a:p>
            <a:r>
              <a:rPr lang="es-ES_tradnl" sz="2400" dirty="0" smtClean="0">
                <a:solidFill>
                  <a:srgbClr val="FFFFFF"/>
                </a:solidFill>
              </a:rPr>
              <a:t>Hace unas semanas se anunció el colapso </a:t>
            </a:r>
            <a:r>
              <a:rPr lang="es-ES_tradnl" sz="2400" i="1" dirty="0" err="1" smtClean="0">
                <a:solidFill>
                  <a:srgbClr val="FFFFFF"/>
                </a:solidFill>
              </a:rPr>
              <a:t>Twaites</a:t>
            </a:r>
            <a:r>
              <a:rPr lang="es-ES_tradnl" sz="2400" i="1" dirty="0" smtClean="0">
                <a:solidFill>
                  <a:srgbClr val="FFFFFF"/>
                </a:solidFill>
              </a:rPr>
              <a:t> Glacier</a:t>
            </a:r>
            <a:endParaRPr lang="es-ES_tradnl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9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6001"/>
            <a:ext cx="8229600" cy="1143000"/>
          </a:xfrm>
        </p:spPr>
        <p:txBody>
          <a:bodyPr/>
          <a:lstStyle/>
          <a:p>
            <a:r>
              <a:rPr lang="es-ES_tradnl" dirty="0" smtClean="0"/>
              <a:t>Fin Parte I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4098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3524"/>
            <a:ext cx="9144000" cy="63144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09750" y="0"/>
            <a:ext cx="7065888" cy="56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err="1" smtClean="0"/>
              <a:t>Amundsen’s</a:t>
            </a:r>
            <a:r>
              <a:rPr lang="es-ES_tradnl" dirty="0" smtClean="0"/>
              <a:t> </a:t>
            </a:r>
            <a:r>
              <a:rPr lang="es-ES_tradnl" dirty="0" err="1" smtClean="0"/>
              <a:t>Bay</a:t>
            </a:r>
            <a:r>
              <a:rPr lang="es-ES_tradnl" dirty="0" smtClean="0"/>
              <a:t> </a:t>
            </a:r>
            <a:r>
              <a:rPr lang="es-ES_tradnl" sz="2800" i="1" dirty="0" smtClean="0"/>
              <a:t>(la </a:t>
            </a:r>
            <a:r>
              <a:rPr lang="es-ES_tradnl" sz="2800" i="1" dirty="0" err="1" smtClean="0"/>
              <a:t>bahia</a:t>
            </a:r>
            <a:r>
              <a:rPr lang="es-ES_tradnl" sz="2800" i="1" dirty="0" smtClean="0"/>
              <a:t> del hielo)</a:t>
            </a:r>
            <a:endParaRPr lang="es-ES_tradnl" i="1" dirty="0"/>
          </a:p>
        </p:txBody>
      </p:sp>
      <p:sp>
        <p:nvSpPr>
          <p:cNvPr id="7" name="Oval 6"/>
          <p:cNvSpPr/>
          <p:nvPr/>
        </p:nvSpPr>
        <p:spPr>
          <a:xfrm>
            <a:off x="6200873" y="3958904"/>
            <a:ext cx="1018224" cy="9725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7"/>
          <p:cNvSpPr/>
          <p:nvPr/>
        </p:nvSpPr>
        <p:spPr>
          <a:xfrm>
            <a:off x="5350924" y="5311614"/>
            <a:ext cx="24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74 45 57 S, 108 30 17 </a:t>
            </a:r>
            <a:r>
              <a:rPr lang="tr-TR" dirty="0">
                <a:solidFill>
                  <a:schemeClr val="bg1"/>
                </a:solidFill>
              </a:rPr>
              <a:t>W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9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3524"/>
            <a:ext cx="9144000" cy="6314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8883" y="174192"/>
            <a:ext cx="24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74 45 57 S, 108 30 17 </a:t>
            </a:r>
            <a:r>
              <a:rPr lang="tr-T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6407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6710</TotalTime>
  <Words>1138</Words>
  <Application>Microsoft Macintosh PowerPoint</Application>
  <PresentationFormat>On-screen Show (4:3)</PresentationFormat>
  <Paragraphs>218</Paragraphs>
  <Slides>70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Office Theme</vt:lpstr>
      <vt:lpstr>CorelPhotoPaint.Image.8</vt:lpstr>
      <vt:lpstr>PowerPoint Presentation</vt:lpstr>
      <vt:lpstr>Scoping de Conocimiento Criosférico</vt:lpstr>
      <vt:lpstr>PowerPoint Presentation</vt:lpstr>
      <vt:lpstr>Y aquí?</vt:lpstr>
      <vt:lpstr>PowerPoint Presentation</vt:lpstr>
      <vt:lpstr>Celulares Bienvenidos!   29 19 35 S, 70 00 34 W</vt:lpstr>
      <vt:lpstr>Glaciodatos</vt:lpstr>
      <vt:lpstr>PowerPoint Presentation</vt:lpstr>
      <vt:lpstr>PowerPoint Presentation</vt:lpstr>
      <vt:lpstr>PowerPoint Presentation</vt:lpstr>
      <vt:lpstr>PowerPoint Presentation</vt:lpstr>
      <vt:lpstr>PINE Glacier – Desde el Espacio</vt:lpstr>
      <vt:lpstr>PowerPoint Presentation</vt:lpstr>
      <vt:lpstr>¿Qué es un Glaciar?</vt:lpstr>
      <vt:lpstr>Perito Moreno</vt:lpstr>
      <vt:lpstr>PowerPoint Presentation</vt:lpstr>
      <vt:lpstr>Embotellemos al Perito Moreno</vt:lpstr>
      <vt:lpstr>¿y estos son glaciares?</vt:lpstr>
      <vt:lpstr>¿y estos son glaciares?</vt:lpstr>
      <vt:lpstr>¿Estos son glaciares?</vt:lpstr>
      <vt:lpstr>¿Estos son glaciares?</vt:lpstr>
      <vt:lpstr>PowerPoint Presentation</vt:lpstr>
      <vt:lpstr>PowerPoint Presentation</vt:lpstr>
      <vt:lpstr>PowerPoint Presentation</vt:lpstr>
      <vt:lpstr>PowerPoint Presentation</vt:lpstr>
      <vt:lpstr>Cuanta Agua?</vt:lpstr>
      <vt:lpstr>Cuanta agua?</vt:lpstr>
      <vt:lpstr>Cuanta Agua?</vt:lpstr>
      <vt:lpstr>Y el Glaciar Agua Negra?</vt:lpstr>
      <vt:lpstr>Pero hay más glaciares!</vt:lpstr>
      <vt:lpstr>Agua consumo y aseo por más de 2 años para toda la población de la Provincia de San Juan</vt:lpstr>
      <vt:lpstr>PowerPoint Presentation</vt:lpstr>
      <vt:lpstr>PowerPoint Presentation</vt:lpstr>
      <vt:lpstr>PowerPoint Presentation</vt:lpstr>
      <vt:lpstr>Provincias con Glaciares</vt:lpstr>
      <vt:lpstr>Provincias con Glaciares</vt:lpstr>
      <vt:lpstr>Glaciar Corona del Inca – La Rioja</vt:lpstr>
      <vt:lpstr>El Potro</vt:lpstr>
      <vt:lpstr>El Potro</vt:lpstr>
      <vt:lpstr>El Potro</vt:lpstr>
      <vt:lpstr>Glaciares en Mt. Pissis - Catamarca</vt:lpstr>
      <vt:lpstr>y en Malvinas – Georgias del Sur </vt:lpstr>
      <vt:lpstr>Cuantos Glaciares Hay en Argentina?</vt:lpstr>
      <vt:lpstr>Cuantos Glaciares Hay en Argentina?</vt:lpstr>
      <vt:lpstr>¿Entonces … qué es un Glaciar?</vt:lpstr>
      <vt:lpstr> Definición: Glaciar</vt:lpstr>
      <vt:lpstr>De la Nieve al Hielo remoción de aire y aumento de densidad</vt:lpstr>
      <vt:lpstr>Ambiente Glaciar</vt:lpstr>
      <vt:lpstr>Así se forma el glaciar</vt:lpstr>
      <vt:lpstr>PowerPoint Presentation</vt:lpstr>
      <vt:lpstr>PowerPoint Presentation</vt:lpstr>
      <vt:lpstr>¿Línea de Equilibrio?</vt:lpstr>
      <vt:lpstr>¿Línea de Equilibrio?</vt:lpstr>
      <vt:lpstr>PowerPoint Presentation</vt:lpstr>
      <vt:lpstr>PowerPoint Presentation</vt:lpstr>
      <vt:lpstr>Curio-cryo-sidades</vt:lpstr>
      <vt:lpstr>¿Cuantos años tienen los glaciares?</vt:lpstr>
      <vt:lpstr>PowerPoint Presentation</vt:lpstr>
      <vt:lpstr>La Montaña Salvaje Chhogori/Qogir– K2 – 8,611m</vt:lpstr>
      <vt:lpstr>Glaciares en África</vt:lpstr>
      <vt:lpstr>Uganda</vt:lpstr>
      <vt:lpstr>Indonesia</vt:lpstr>
      <vt:lpstr>Tsunamis Glaciares</vt:lpstr>
      <vt:lpstr>PowerPoint Presentation</vt:lpstr>
      <vt:lpstr>PowerPoint Presentation</vt:lpstr>
      <vt:lpstr>PowerPoint Presentation</vt:lpstr>
      <vt:lpstr>PowerPoint Presentation</vt:lpstr>
      <vt:lpstr>El Hielo que Quema hidratos de gas</vt:lpstr>
      <vt:lpstr>PowerPoint Presentation</vt:lpstr>
      <vt:lpstr>Fin Parte I</vt:lpstr>
    </vt:vector>
  </TitlesOfParts>
  <Company>CEDHA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Glaciares y Ambiente Periglacial</dc:title>
  <dc:creator>Jorge Daniel Taillant</dc:creator>
  <cp:lastModifiedBy>Jorge Daniel Taillant</cp:lastModifiedBy>
  <cp:revision>533</cp:revision>
  <dcterms:created xsi:type="dcterms:W3CDTF">2014-04-11T04:14:22Z</dcterms:created>
  <dcterms:modified xsi:type="dcterms:W3CDTF">2014-06-12T02:32:31Z</dcterms:modified>
</cp:coreProperties>
</file>