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3"/>
  </p:notesMasterIdLst>
  <p:sldIdLst>
    <p:sldId id="256" r:id="rId2"/>
    <p:sldId id="568" r:id="rId3"/>
    <p:sldId id="570" r:id="rId4"/>
    <p:sldId id="571" r:id="rId5"/>
    <p:sldId id="572" r:id="rId6"/>
    <p:sldId id="569" r:id="rId7"/>
    <p:sldId id="573" r:id="rId8"/>
    <p:sldId id="574" r:id="rId9"/>
    <p:sldId id="575" r:id="rId10"/>
    <p:sldId id="592" r:id="rId11"/>
    <p:sldId id="576" r:id="rId12"/>
    <p:sldId id="529" r:id="rId13"/>
    <p:sldId id="530" r:id="rId14"/>
    <p:sldId id="519" r:id="rId15"/>
    <p:sldId id="582" r:id="rId16"/>
    <p:sldId id="328" r:id="rId17"/>
    <p:sldId id="330" r:id="rId18"/>
    <p:sldId id="446" r:id="rId19"/>
    <p:sldId id="447" r:id="rId20"/>
    <p:sldId id="448" r:id="rId21"/>
    <p:sldId id="418" r:id="rId22"/>
    <p:sldId id="450" r:id="rId23"/>
    <p:sldId id="451" r:id="rId24"/>
    <p:sldId id="452" r:id="rId25"/>
    <p:sldId id="257" r:id="rId26"/>
    <p:sldId id="453" r:id="rId27"/>
    <p:sldId id="454" r:id="rId28"/>
    <p:sldId id="357" r:id="rId29"/>
    <p:sldId id="455" r:id="rId30"/>
    <p:sldId id="272" r:id="rId31"/>
    <p:sldId id="273" r:id="rId32"/>
    <p:sldId id="278" r:id="rId33"/>
    <p:sldId id="258" r:id="rId34"/>
    <p:sldId id="421" r:id="rId35"/>
    <p:sldId id="456" r:id="rId36"/>
    <p:sldId id="422" r:id="rId37"/>
    <p:sldId id="423" r:id="rId38"/>
    <p:sldId id="457" r:id="rId39"/>
    <p:sldId id="458" r:id="rId40"/>
    <p:sldId id="358" r:id="rId41"/>
    <p:sldId id="360" r:id="rId42"/>
    <p:sldId id="361" r:id="rId43"/>
    <p:sldId id="440" r:id="rId44"/>
    <p:sldId id="424" r:id="rId45"/>
    <p:sldId id="426" r:id="rId46"/>
    <p:sldId id="427" r:id="rId47"/>
    <p:sldId id="428" r:id="rId48"/>
    <p:sldId id="554" r:id="rId49"/>
    <p:sldId id="429" r:id="rId50"/>
    <p:sldId id="552" r:id="rId51"/>
    <p:sldId id="367" r:id="rId52"/>
    <p:sldId id="430" r:id="rId53"/>
    <p:sldId id="431" r:id="rId54"/>
    <p:sldId id="433" r:id="rId55"/>
    <p:sldId id="432" r:id="rId56"/>
    <p:sldId id="551" r:id="rId57"/>
    <p:sldId id="549" r:id="rId58"/>
    <p:sldId id="459" r:id="rId59"/>
    <p:sldId id="550" r:id="rId60"/>
    <p:sldId id="352" r:id="rId61"/>
    <p:sldId id="460" r:id="rId62"/>
    <p:sldId id="359" r:id="rId63"/>
    <p:sldId id="584" r:id="rId64"/>
    <p:sldId id="436" r:id="rId65"/>
    <p:sldId id="437" r:id="rId66"/>
    <p:sldId id="369" r:id="rId67"/>
    <p:sldId id="417" r:id="rId68"/>
    <p:sldId id="416" r:id="rId69"/>
    <p:sldId id="461" r:id="rId70"/>
    <p:sldId id="462" r:id="rId71"/>
    <p:sldId id="439" r:id="rId72"/>
    <p:sldId id="463" r:id="rId73"/>
    <p:sldId id="464" r:id="rId74"/>
    <p:sldId id="466" r:id="rId75"/>
    <p:sldId id="465" r:id="rId76"/>
    <p:sldId id="526" r:id="rId77"/>
    <p:sldId id="347" r:id="rId78"/>
    <p:sldId id="310" r:id="rId79"/>
    <p:sldId id="349" r:id="rId80"/>
    <p:sldId id="585" r:id="rId81"/>
    <p:sldId id="350" r:id="rId82"/>
    <p:sldId id="586" r:id="rId83"/>
    <p:sldId id="351" r:id="rId84"/>
    <p:sldId id="467" r:id="rId85"/>
    <p:sldId id="587" r:id="rId86"/>
    <p:sldId id="555" r:id="rId87"/>
    <p:sldId id="353" r:id="rId88"/>
    <p:sldId id="354" r:id="rId89"/>
    <p:sldId id="355" r:id="rId90"/>
    <p:sldId id="435" r:id="rId91"/>
    <p:sldId id="593" r:id="rId9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08EDD64-1E0D-3D41-A37F-9D4DEC906F49}">
          <p14:sldIdLst>
            <p14:sldId id="256"/>
          </p14:sldIdLst>
        </p14:section>
        <p14:section name="Untitled Section" id="{10897E8D-2081-3848-982C-62B456E1EDB8}">
          <p14:sldIdLst>
            <p14:sldId id="568"/>
            <p14:sldId id="570"/>
            <p14:sldId id="571"/>
            <p14:sldId id="572"/>
            <p14:sldId id="569"/>
            <p14:sldId id="573"/>
            <p14:sldId id="574"/>
            <p14:sldId id="575"/>
            <p14:sldId id="592"/>
            <p14:sldId id="576"/>
            <p14:sldId id="529"/>
            <p14:sldId id="530"/>
            <p14:sldId id="519"/>
            <p14:sldId id="582"/>
            <p14:sldId id="328"/>
            <p14:sldId id="330"/>
            <p14:sldId id="446"/>
            <p14:sldId id="447"/>
            <p14:sldId id="448"/>
            <p14:sldId id="418"/>
            <p14:sldId id="450"/>
            <p14:sldId id="451"/>
            <p14:sldId id="452"/>
            <p14:sldId id="257"/>
            <p14:sldId id="453"/>
            <p14:sldId id="454"/>
            <p14:sldId id="357"/>
            <p14:sldId id="455"/>
            <p14:sldId id="272"/>
            <p14:sldId id="273"/>
            <p14:sldId id="278"/>
            <p14:sldId id="258"/>
            <p14:sldId id="421"/>
            <p14:sldId id="456"/>
            <p14:sldId id="422"/>
            <p14:sldId id="423"/>
            <p14:sldId id="457"/>
            <p14:sldId id="458"/>
            <p14:sldId id="358"/>
            <p14:sldId id="360"/>
            <p14:sldId id="361"/>
            <p14:sldId id="440"/>
            <p14:sldId id="424"/>
            <p14:sldId id="426"/>
            <p14:sldId id="427"/>
            <p14:sldId id="428"/>
            <p14:sldId id="554"/>
            <p14:sldId id="429"/>
            <p14:sldId id="552"/>
            <p14:sldId id="367"/>
            <p14:sldId id="430"/>
            <p14:sldId id="431"/>
            <p14:sldId id="433"/>
            <p14:sldId id="432"/>
            <p14:sldId id="551"/>
            <p14:sldId id="549"/>
            <p14:sldId id="459"/>
            <p14:sldId id="550"/>
            <p14:sldId id="352"/>
            <p14:sldId id="460"/>
            <p14:sldId id="359"/>
            <p14:sldId id="584"/>
            <p14:sldId id="436"/>
            <p14:sldId id="437"/>
            <p14:sldId id="369"/>
            <p14:sldId id="417"/>
            <p14:sldId id="416"/>
            <p14:sldId id="461"/>
            <p14:sldId id="462"/>
            <p14:sldId id="439"/>
            <p14:sldId id="463"/>
            <p14:sldId id="464"/>
            <p14:sldId id="466"/>
            <p14:sldId id="465"/>
            <p14:sldId id="526"/>
            <p14:sldId id="347"/>
            <p14:sldId id="310"/>
            <p14:sldId id="349"/>
            <p14:sldId id="585"/>
            <p14:sldId id="350"/>
            <p14:sldId id="586"/>
            <p14:sldId id="351"/>
            <p14:sldId id="467"/>
            <p14:sldId id="587"/>
            <p14:sldId id="555"/>
            <p14:sldId id="353"/>
            <p14:sldId id="354"/>
            <p14:sldId id="355"/>
            <p14:sldId id="435"/>
            <p14:sldId id="5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 snapToObjects="1">
      <p:cViewPr>
        <p:scale>
          <a:sx n="111" d="100"/>
          <a:sy n="111" d="100"/>
        </p:scale>
        <p:origin x="-157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notesMaster" Target="notesMasters/notes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11992-FF4B-3347-8A39-3D974376BEB0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9FC032-B64F-CA48-8FDC-B7C40B59A702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61883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FC032-B64F-CA48-8FDC-B7C40B59A702}" type="slidenum">
              <a:rPr lang="es-ES_tradnl" smtClean="0"/>
              <a:t>33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80092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38717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82475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1699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57748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2528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2187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85900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79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6191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9410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5169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17A2F-9373-464A-9BB2-2553FD50F702}" type="datetimeFigureOut">
              <a:rPr lang="en-US" smtClean="0"/>
              <a:t>6/11/14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9EF8-72B0-7C42-8C53-61F52E4124E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295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624" y="5963992"/>
            <a:ext cx="550176" cy="6042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85800" y="443819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4000" dirty="0" smtClean="0">
                <a:solidFill>
                  <a:schemeClr val="bg1"/>
                </a:solidFill>
              </a:rPr>
              <a:t>El Fantástico Mundo de los Glaciares</a:t>
            </a:r>
            <a:br>
              <a:rPr lang="es-ES_tradnl" sz="4000" dirty="0" smtClean="0">
                <a:solidFill>
                  <a:schemeClr val="bg1"/>
                </a:solidFill>
              </a:rPr>
            </a:br>
            <a:r>
              <a:rPr lang="es-ES_tradnl" sz="2800" i="1" dirty="0" smtClean="0">
                <a:solidFill>
                  <a:schemeClr val="bg1"/>
                </a:solidFill>
              </a:rPr>
              <a:t>Jorge Daniel Taillant</a:t>
            </a:r>
            <a:br>
              <a:rPr lang="es-ES_tradnl" sz="2800" i="1" dirty="0" smtClean="0">
                <a:solidFill>
                  <a:schemeClr val="bg1"/>
                </a:solidFill>
              </a:rPr>
            </a:br>
            <a:r>
              <a:rPr lang="es-ES_tradnl" sz="2000" i="1" dirty="0" smtClean="0">
                <a:solidFill>
                  <a:schemeClr val="bg1"/>
                </a:solidFill>
              </a:rPr>
              <a:t>11 junio 2014 – PATAGONIA – Buenos Aires Argentina</a:t>
            </a:r>
          </a:p>
          <a:p>
            <a:endParaRPr lang="es-ES_tradnl" sz="2000" i="1" dirty="0">
              <a:solidFill>
                <a:schemeClr val="bg1"/>
              </a:solidFill>
            </a:endParaRPr>
          </a:p>
          <a:p>
            <a:r>
              <a:rPr lang="es-ES_tradnl" sz="2000" dirty="0" smtClean="0">
                <a:solidFill>
                  <a:schemeClr val="bg1"/>
                </a:solidFill>
              </a:rPr>
              <a:t>PARTE II</a:t>
            </a:r>
            <a:endParaRPr lang="es-ES_tradnl" sz="40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48323" y="6466884"/>
            <a:ext cx="59254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 smtClean="0">
                <a:solidFill>
                  <a:srgbClr val="FFFFFF"/>
                </a:solidFill>
              </a:rPr>
              <a:t>Glaciar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Pircas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Negras</a:t>
            </a:r>
            <a:r>
              <a:rPr lang="fr-FR" dirty="0" smtClean="0">
                <a:solidFill>
                  <a:srgbClr val="FFFFFF"/>
                </a:solidFill>
              </a:rPr>
              <a:t> – San Juan – 30 21 54 S,  69 48 02" </a:t>
            </a:r>
            <a:r>
              <a:rPr lang="fr-FR" dirty="0">
                <a:solidFill>
                  <a:srgbClr val="FFFFFF"/>
                </a:solidFill>
              </a:rPr>
              <a:t>W</a:t>
            </a:r>
            <a:endParaRPr lang="es-ES_tradnl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45" y="5279068"/>
            <a:ext cx="758591" cy="7603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45" y="6234657"/>
            <a:ext cx="1027310" cy="46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0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 smtClean="0"/>
              <a:t>Futbol en el Hielo?</a:t>
            </a:r>
            <a:br>
              <a:rPr lang="es-ES_tradnl" dirty="0" smtClean="0"/>
            </a:br>
            <a:r>
              <a:rPr lang="es-ES_tradnl" sz="2200" dirty="0" smtClean="0"/>
              <a:t>5 enero 1915</a:t>
            </a:r>
            <a:endParaRPr lang="es-ES_tradnl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37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000" dirty="0" smtClean="0"/>
              <a:t>Expedición a la Antártida de </a:t>
            </a:r>
            <a:r>
              <a:rPr lang="es-ES" sz="2000" dirty="0" err="1" smtClean="0"/>
              <a:t>Shackleton</a:t>
            </a:r>
            <a:r>
              <a:rPr lang="es-ES" sz="2000" dirty="0" smtClean="0"/>
              <a:t>:</a:t>
            </a:r>
          </a:p>
          <a:p>
            <a:r>
              <a:rPr lang="es-ES" sz="2000" dirty="0" smtClean="0"/>
              <a:t>Hielo delgado</a:t>
            </a:r>
          </a:p>
          <a:p>
            <a:r>
              <a:rPr lang="es-ES" sz="2000" dirty="0" smtClean="0"/>
              <a:t>Ballenas Matadoras</a:t>
            </a:r>
          </a:p>
          <a:p>
            <a:pPr marL="0" indent="0">
              <a:buNone/>
            </a:pPr>
            <a:endParaRPr lang="en-US" sz="2000" dirty="0"/>
          </a:p>
          <a:p>
            <a:endParaRPr lang="es-ES_tradnl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358" y="2803271"/>
            <a:ext cx="7848338" cy="383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938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0325"/>
            <a:ext cx="8229600" cy="1143000"/>
          </a:xfrm>
        </p:spPr>
        <p:txBody>
          <a:bodyPr/>
          <a:lstStyle/>
          <a:p>
            <a:r>
              <a:rPr lang="es-ES_tradnl" dirty="0" smtClean="0"/>
              <a:t>Locuras de la </a:t>
            </a:r>
            <a:r>
              <a:rPr lang="es-ES_tradnl" dirty="0" err="1" smtClean="0"/>
              <a:t>Criósfera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4466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000" dirty="0" smtClean="0"/>
              <a:t>!No Bombardeen el </a:t>
            </a:r>
            <a:r>
              <a:rPr lang="es-ES_tradnl" sz="4000" i="1" dirty="0" smtClean="0"/>
              <a:t>Perito Moreno</a:t>
            </a:r>
            <a:r>
              <a:rPr lang="es-ES_tradnl" sz="4000" dirty="0" smtClean="0"/>
              <a:t>!</a:t>
            </a:r>
            <a:br>
              <a:rPr lang="es-ES_tradnl" sz="4000" dirty="0" smtClean="0"/>
            </a:br>
            <a:r>
              <a:rPr lang="es-ES_tradnl" sz="2000" dirty="0"/>
              <a:t>9</a:t>
            </a:r>
            <a:r>
              <a:rPr lang="es-ES_tradnl" sz="2000" dirty="0" smtClean="0"/>
              <a:t> noviembre 1939 – Aviación Naval </a:t>
            </a:r>
            <a:endParaRPr lang="es-ES_tradnl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29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360" y="3364839"/>
            <a:ext cx="1437244" cy="91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01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87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027" y="2624335"/>
            <a:ext cx="5094412" cy="1143000"/>
          </a:xfrm>
        </p:spPr>
        <p:txBody>
          <a:bodyPr>
            <a:noAutofit/>
          </a:bodyPr>
          <a:lstStyle/>
          <a:p>
            <a:r>
              <a:rPr lang="es-ES_tradnl" sz="3200" dirty="0" smtClean="0"/>
              <a:t>Para qué sirven los glaciares?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21711992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Reserva Hídrica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7636"/>
            <a:ext cx="9144000" cy="521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1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25" name="Picture 1" descr="faucet and mounta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61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322994" y="5230922"/>
            <a:ext cx="8363806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s-ES" sz="2400" b="1" dirty="0" smtClean="0">
                <a:latin typeface="Chalkboard"/>
                <a:cs typeface="Chalkboard"/>
              </a:rPr>
              <a:t>¡El glaciar funciona como una canilla en la alta montaña, conservando agua en forma de hielo. </a:t>
            </a:r>
            <a:br>
              <a:rPr lang="es-ES" sz="2400" b="1" dirty="0" smtClean="0">
                <a:latin typeface="Chalkboard"/>
                <a:cs typeface="Chalkboard"/>
              </a:rPr>
            </a:br>
            <a:r>
              <a:rPr lang="es-ES" sz="2400" b="1" dirty="0" smtClean="0">
                <a:latin typeface="Chalkboard"/>
                <a:cs typeface="Chalkboard"/>
              </a:rPr>
              <a:t>Nos da su agua cuando el ambiente lo necesita!</a:t>
            </a:r>
            <a:endParaRPr lang="es-ES" sz="2400" b="1" dirty="0">
              <a:latin typeface="Chalkboard"/>
              <a:cs typeface="Chalkboard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 smtClean="0">
                <a:latin typeface="Chalkboard"/>
                <a:cs typeface="Chalkboard"/>
              </a:rPr>
              <a:t>Confiable </a:t>
            </a:r>
            <a:r>
              <a:rPr lang="es-ES_tradnl" i="1" dirty="0" smtClean="0">
                <a:latin typeface="Chalkboard"/>
                <a:cs typeface="Chalkboard"/>
              </a:rPr>
              <a:t>Regulador de Cuencas</a:t>
            </a:r>
            <a:endParaRPr lang="es-ES_tradnl" i="1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93503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269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¿Donde se Forma el Glaciar?</a:t>
            </a:r>
            <a:endParaRPr lang="es-ES_tradnl" i="1" dirty="0">
              <a:latin typeface="Chalkboard"/>
              <a:cs typeface="Chalkboar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652"/>
            <a:ext cx="9144000" cy="563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7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i="1" dirty="0" smtClean="0">
                <a:solidFill>
                  <a:srgbClr val="3366FF"/>
                </a:solidFill>
              </a:rPr>
              <a:t>El </a:t>
            </a:r>
            <a:r>
              <a:rPr lang="es-ES_tradnl" i="1" dirty="0" err="1" smtClean="0">
                <a:solidFill>
                  <a:srgbClr val="3366FF"/>
                </a:solidFill>
              </a:rPr>
              <a:t>Glaciosistema</a:t>
            </a:r>
            <a:endParaRPr lang="es-ES_tradnl" i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/>
              <a:t>El </a:t>
            </a:r>
            <a:r>
              <a:rPr lang="es-ES" dirty="0">
                <a:solidFill>
                  <a:srgbClr val="3366FF"/>
                </a:solidFill>
              </a:rPr>
              <a:t>GLACIOSISTEMA </a:t>
            </a:r>
            <a:r>
              <a:rPr lang="es-ES" dirty="0"/>
              <a:t>es el glaciar y su entorno </a:t>
            </a:r>
            <a:r>
              <a:rPr lang="es-ES" dirty="0" err="1"/>
              <a:t>ecosistémico</a:t>
            </a:r>
            <a:r>
              <a:rPr lang="es-ES" dirty="0"/>
              <a:t> que incide en su conformación y composición, en su acumulación y ablación de hielo y agua, en su vida biológica, y en su evolución natural, durante sus estaciones de carga y descarga, y que de ser afectado puede impactar o causar la alteración del glaciar y/o impactar en el ecosistema en el cual se encuentra</a:t>
            </a:r>
            <a:r>
              <a:rPr lang="es-ES" dirty="0" smtClean="0"/>
              <a:t>. </a:t>
            </a:r>
            <a:r>
              <a:rPr lang="es-ES" dirty="0"/>
              <a:t> </a:t>
            </a:r>
            <a:endParaRPr lang="en-U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29494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i="1" dirty="0" smtClean="0">
                <a:solidFill>
                  <a:srgbClr val="3366FF"/>
                </a:solidFill>
              </a:rPr>
              <a:t>El </a:t>
            </a:r>
            <a:r>
              <a:rPr lang="es-ES_tradnl" i="1" dirty="0" err="1" smtClean="0">
                <a:solidFill>
                  <a:srgbClr val="3366FF"/>
                </a:solidFill>
              </a:rPr>
              <a:t>Glaciosistema</a:t>
            </a:r>
            <a:endParaRPr lang="es-ES_tradnl" i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800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dirty="0" smtClean="0"/>
              <a:t>El </a:t>
            </a:r>
            <a:r>
              <a:rPr lang="es-ES" dirty="0" err="1"/>
              <a:t>glaciosistema</a:t>
            </a:r>
            <a:r>
              <a:rPr lang="es-ES" dirty="0"/>
              <a:t> incluye elementos tales como</a:t>
            </a:r>
            <a:r>
              <a:rPr lang="es-ES" dirty="0" smtClean="0"/>
              <a:t>:</a:t>
            </a:r>
            <a:br>
              <a:rPr lang="es-ES" dirty="0" smtClean="0"/>
            </a:br>
            <a:endParaRPr lang="es-ES" dirty="0" smtClean="0"/>
          </a:p>
          <a:p>
            <a:r>
              <a:rPr lang="es-ES" dirty="0" smtClean="0"/>
              <a:t>Sólidos (la geología)</a:t>
            </a:r>
          </a:p>
          <a:p>
            <a:r>
              <a:rPr lang="es-ES" dirty="0" smtClean="0"/>
              <a:t>Biológicos (flora/fauna)</a:t>
            </a:r>
          </a:p>
          <a:p>
            <a:r>
              <a:rPr lang="es-ES" dirty="0" smtClean="0"/>
              <a:t>Agua/Nieve/Hielo/Suelos Congelados</a:t>
            </a:r>
          </a:p>
          <a:p>
            <a:r>
              <a:rPr lang="es-ES" dirty="0" smtClean="0"/>
              <a:t>Aire/Atmósfera</a:t>
            </a:r>
          </a:p>
          <a:p>
            <a:pPr marL="0" indent="0">
              <a:buNone/>
            </a:pPr>
            <a:endParaRPr lang="en-U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5640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37628"/>
            <a:ext cx="8229600" cy="1143000"/>
          </a:xfrm>
        </p:spPr>
        <p:txBody>
          <a:bodyPr/>
          <a:lstStyle/>
          <a:p>
            <a:r>
              <a:rPr lang="es-ES_tradnl" dirty="0" smtClean="0"/>
              <a:t>Glaciares Revelan Misterios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09144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i="1" dirty="0" smtClean="0">
                <a:solidFill>
                  <a:srgbClr val="3366FF"/>
                </a:solidFill>
              </a:rPr>
              <a:t>El </a:t>
            </a:r>
            <a:r>
              <a:rPr lang="es-ES_tradnl" i="1" dirty="0" err="1" smtClean="0">
                <a:solidFill>
                  <a:srgbClr val="3366FF"/>
                </a:solidFill>
              </a:rPr>
              <a:t>Glaciosistema</a:t>
            </a:r>
            <a:endParaRPr lang="es-ES_tradnl" i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ES" dirty="0"/>
              <a:t>El </a:t>
            </a:r>
            <a:r>
              <a:rPr lang="es-ES" dirty="0" err="1"/>
              <a:t>glaciosistema</a:t>
            </a:r>
            <a:r>
              <a:rPr lang="es-ES" dirty="0"/>
              <a:t> puede extenderse e incluir zonas: </a:t>
            </a:r>
            <a:endParaRPr lang="en-US" dirty="0"/>
          </a:p>
          <a:p>
            <a:pPr lvl="0"/>
            <a:r>
              <a:rPr lang="es-ES" dirty="0"/>
              <a:t>en todas las direcciones en torno al glaciar;</a:t>
            </a:r>
            <a:endParaRPr lang="en-US" dirty="0"/>
          </a:p>
          <a:p>
            <a:pPr lvl="0"/>
            <a:r>
              <a:rPr lang="es-ES" dirty="0"/>
              <a:t>de nieves y hielo por encima de y lateralmente al glaciar y aguas inmediatamente abajo del glaciar; </a:t>
            </a:r>
            <a:endParaRPr lang="en-US" dirty="0"/>
          </a:p>
          <a:p>
            <a:pPr lvl="0"/>
            <a:r>
              <a:rPr lang="es-ES" dirty="0"/>
              <a:t>a los costados y sobre los valles por el que fluye el glaciar;</a:t>
            </a:r>
            <a:endParaRPr lang="en-US" dirty="0"/>
          </a:p>
          <a:p>
            <a:pPr lvl="0"/>
            <a:r>
              <a:rPr lang="es-ES" dirty="0"/>
              <a:t>en la proximidad inmediata o a significantes distancias del mismo, según el caso específico y la relevancia de un eventual impacto en el ecosistema en el glaciar; </a:t>
            </a:r>
            <a:endParaRPr lang="en-U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1897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6159"/>
            <a:ext cx="9172289" cy="577043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53269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Glaciar El </a:t>
            </a:r>
            <a:r>
              <a:rPr lang="es-ES_tradnl" dirty="0" err="1" smtClean="0">
                <a:latin typeface="Chalkboard"/>
                <a:cs typeface="Chalkboard"/>
              </a:rPr>
              <a:t>Huemel</a:t>
            </a:r>
            <a:r>
              <a:rPr lang="es-ES_tradnl" sz="1600" dirty="0" smtClean="0">
                <a:latin typeface="Chalkboard"/>
                <a:cs typeface="Chalkboard"/>
              </a:rPr>
              <a:t/>
            </a:r>
            <a:br>
              <a:rPr lang="es-ES_tradnl" sz="1600" dirty="0" smtClean="0">
                <a:latin typeface="Chalkboard"/>
                <a:cs typeface="Chalkboard"/>
              </a:rPr>
            </a:br>
            <a:r>
              <a:rPr lang="es-ES_tradnl" sz="1600" dirty="0" smtClean="0">
                <a:latin typeface="Chalkboard"/>
                <a:cs typeface="Chalkboard"/>
              </a:rPr>
              <a:t>Santa Cruz – Parque Nacional de Los Glaciares</a:t>
            </a:r>
            <a:endParaRPr lang="es-ES_tradnl" i="1" dirty="0">
              <a:latin typeface="Chalkboard"/>
              <a:cs typeface="Chalkboar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4662" y="2242616"/>
            <a:ext cx="0" cy="2242616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477325" y="3226619"/>
            <a:ext cx="841105" cy="540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>
                <a:solidFill>
                  <a:srgbClr val="FFFF00"/>
                </a:solidFill>
                <a:latin typeface="Chalkboard"/>
                <a:cs typeface="Chalkboard"/>
              </a:rPr>
              <a:t>2</a:t>
            </a:r>
            <a:r>
              <a:rPr lang="es-ES_tradnl" sz="2000" b="1" dirty="0" smtClean="0">
                <a:solidFill>
                  <a:srgbClr val="FFFF00"/>
                </a:solidFill>
                <a:latin typeface="Chalkboard"/>
                <a:cs typeface="Chalkboard"/>
              </a:rPr>
              <a:t> km</a:t>
            </a:r>
            <a:endParaRPr lang="es-ES_tradnl" sz="2000" b="1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824873" y="4839933"/>
            <a:ext cx="1380657" cy="0"/>
          </a:xfrm>
          <a:prstGeom prst="straightConnector1">
            <a:avLst/>
          </a:prstGeom>
          <a:ln w="38100">
            <a:solidFill>
              <a:srgbClr val="FFFF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/>
          <p:cNvSpPr txBox="1">
            <a:spLocks/>
          </p:cNvSpPr>
          <p:nvPr/>
        </p:nvSpPr>
        <p:spPr>
          <a:xfrm>
            <a:off x="3981373" y="5049539"/>
            <a:ext cx="1052546" cy="5402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000" b="1" dirty="0" smtClean="0">
                <a:solidFill>
                  <a:srgbClr val="FFFF00"/>
                </a:solidFill>
                <a:latin typeface="Chalkboard"/>
                <a:cs typeface="Chalkboard"/>
              </a:rPr>
              <a:t>500 m</a:t>
            </a:r>
            <a:endParaRPr lang="es-ES_tradnl" sz="2000" b="1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98150" y="6099644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49 24 43 S, 73 01 13 </a:t>
            </a:r>
            <a:r>
              <a:rPr lang="fr-FR" dirty="0">
                <a:solidFill>
                  <a:schemeClr val="bg1"/>
                </a:solidFill>
              </a:rPr>
              <a:t>W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8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54176" cy="6858000"/>
          </a:xfrm>
        </p:spPr>
      </p:pic>
    </p:spTree>
    <p:extLst>
      <p:ext uri="{BB962C8B-B14F-4D97-AF65-F5344CB8AC3E}">
        <p14:creationId xmlns:p14="http://schemas.microsoft.com/office/powerpoint/2010/main" val="2274598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33371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71930" y="56941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3600" dirty="0" smtClean="0">
                <a:latin typeface="Chalkboard"/>
                <a:cs typeface="Chalkboard"/>
              </a:rPr>
              <a:t>Cabecera del Río </a:t>
            </a:r>
            <a:r>
              <a:rPr lang="es-ES_tradnl" sz="3600" dirty="0" err="1" smtClean="0">
                <a:latin typeface="Chalkboard"/>
                <a:cs typeface="Chalkboard"/>
              </a:rPr>
              <a:t>Tunuyan</a:t>
            </a:r>
            <a:r>
              <a:rPr lang="es-ES_tradnl" sz="3600" dirty="0" smtClean="0">
                <a:latin typeface="Chalkboard"/>
                <a:cs typeface="Chalkboard"/>
              </a:rPr>
              <a:t> – Mendoza</a:t>
            </a:r>
            <a:endParaRPr lang="es-ES_tradnl" sz="3600" i="1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44227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9175530" cy="6858000"/>
          </a:xfrm>
        </p:spPr>
      </p:pic>
      <p:sp>
        <p:nvSpPr>
          <p:cNvPr id="5" name="Rectangle 4"/>
          <p:cNvSpPr/>
          <p:nvPr/>
        </p:nvSpPr>
        <p:spPr>
          <a:xfrm>
            <a:off x="5407278" y="147265"/>
            <a:ext cx="3614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33 42 23 S,  69 34 37 W</a:t>
            </a:r>
          </a:p>
          <a:p>
            <a:pPr algn="ctr"/>
            <a:r>
              <a:rPr lang="fr-FR" dirty="0" err="1" smtClean="0">
                <a:solidFill>
                  <a:schemeClr val="bg1"/>
                </a:solidFill>
              </a:rPr>
              <a:t>Glaciosistemas</a:t>
            </a:r>
            <a:r>
              <a:rPr lang="fr-FR" dirty="0" smtClean="0">
                <a:solidFill>
                  <a:schemeClr val="bg1"/>
                </a:solidFill>
              </a:rPr>
              <a:t> de Mendoza - ANDES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42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Glaciares y Ríos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417639"/>
            <a:ext cx="9144420" cy="5440362"/>
          </a:xfrm>
        </p:spPr>
      </p:pic>
    </p:spTree>
    <p:extLst>
      <p:ext uri="{BB962C8B-B14F-4D97-AF65-F5344CB8AC3E}">
        <p14:creationId xmlns:p14="http://schemas.microsoft.com/office/powerpoint/2010/main" val="50358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Glaciares y el Vino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45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15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346"/>
            <a:ext cx="8229600" cy="829729"/>
          </a:xfrm>
        </p:spPr>
        <p:txBody>
          <a:bodyPr/>
          <a:lstStyle/>
          <a:p>
            <a:r>
              <a:rPr lang="es-ES_tradnl" dirty="0" smtClean="0"/>
              <a:t>Aconquija Catamarca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076"/>
            <a:ext cx="9144000" cy="592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6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52658"/>
            <a:ext cx="9144000" cy="580534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91534"/>
            <a:ext cx="8229600" cy="891308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Chalkboard"/>
                <a:cs typeface="Chalkboard"/>
              </a:rPr>
              <a:t>¿Glaciares Invisibles?</a:t>
            </a:r>
            <a:endParaRPr lang="es-ES_tradnl" sz="36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63597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80"/>
            <a:ext cx="8229600" cy="865006"/>
          </a:xfrm>
        </p:spPr>
        <p:txBody>
          <a:bodyPr/>
          <a:lstStyle/>
          <a:p>
            <a:r>
              <a:rPr lang="es-ES_tradnl" dirty="0" smtClean="0"/>
              <a:t>El Ambiente Periglacial</a:t>
            </a:r>
            <a:endParaRPr lang="es-ES_trad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0286"/>
            <a:ext cx="9144000" cy="597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55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Mamut?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96900"/>
            <a:ext cx="8216900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5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¿Qué es El Ambiente Periglacial?</a:t>
            </a:r>
            <a:endParaRPr lang="es-ES_tradnl" dirty="0">
              <a:latin typeface="Chalkboard"/>
              <a:cs typeface="Chalkboar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8518"/>
            <a:ext cx="9144000" cy="553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19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495300"/>
            <a:ext cx="5892800" cy="5867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5097" y="2711736"/>
            <a:ext cx="503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0" dirty="0" smtClean="0"/>
              <a:t>?</a:t>
            </a:r>
            <a:endParaRPr lang="es-ES_tradnl" sz="8000" dirty="0"/>
          </a:p>
        </p:txBody>
      </p:sp>
      <p:sp>
        <p:nvSpPr>
          <p:cNvPr id="6" name="TextBox 5"/>
          <p:cNvSpPr txBox="1"/>
          <p:nvPr/>
        </p:nvSpPr>
        <p:spPr>
          <a:xfrm>
            <a:off x="7861621" y="2795485"/>
            <a:ext cx="5033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8000" dirty="0" smtClean="0"/>
              <a:t>?</a:t>
            </a:r>
            <a:endParaRPr lang="es-ES_tradnl" sz="8000" dirty="0"/>
          </a:p>
        </p:txBody>
      </p:sp>
    </p:spTree>
    <p:extLst>
      <p:ext uri="{BB962C8B-B14F-4D97-AF65-F5344CB8AC3E}">
        <p14:creationId xmlns:p14="http://schemas.microsoft.com/office/powerpoint/2010/main" val="108256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600" y="495300"/>
            <a:ext cx="5892800" cy="586740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464413" y="583538"/>
            <a:ext cx="6509773" cy="5779162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464413" y="583539"/>
            <a:ext cx="6818672" cy="5515004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47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900"/>
            <a:ext cx="9144000" cy="66734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4898" y="4485228"/>
            <a:ext cx="618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latin typeface="Chalkboard"/>
                <a:cs typeface="Chalkboard"/>
              </a:rPr>
              <a:t>0°C</a:t>
            </a:r>
            <a:endParaRPr lang="es-ES_tradnl" sz="1600" dirty="0">
              <a:latin typeface="Chalkboard"/>
              <a:cs typeface="Chalkboar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898" y="5286746"/>
            <a:ext cx="618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latin typeface="Chalkboard"/>
                <a:cs typeface="Chalkboard"/>
              </a:rPr>
              <a:t>2</a:t>
            </a:r>
            <a:r>
              <a:rPr lang="es-ES_tradnl" sz="1600" dirty="0" smtClean="0">
                <a:latin typeface="Chalkboard"/>
                <a:cs typeface="Chalkboard"/>
              </a:rPr>
              <a:t>°C</a:t>
            </a:r>
            <a:endParaRPr lang="es-ES_tradnl" sz="1600" dirty="0"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898" y="2310793"/>
            <a:ext cx="644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latin typeface="Chalkboard"/>
                <a:cs typeface="Chalkboard"/>
              </a:rPr>
              <a:t>0°C</a:t>
            </a:r>
            <a:endParaRPr lang="es-ES_tradnl" sz="1600" dirty="0"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4898" y="6348495"/>
            <a:ext cx="896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latin typeface="Chalkboard"/>
                <a:cs typeface="Chalkboard"/>
              </a:rPr>
              <a:t>25°C</a:t>
            </a:r>
            <a:endParaRPr lang="es-ES_tradnl" sz="16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605295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334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Chalkboard"/>
                <a:cs typeface="Chalkboard"/>
              </a:rPr>
              <a:t>Así se forma el Ambiente Periglacial</a:t>
            </a:r>
            <a:endParaRPr lang="es-ES_tradnl" sz="3600" dirty="0">
              <a:latin typeface="Chalkboard"/>
              <a:cs typeface="Chalkboard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7528" y="2000948"/>
            <a:ext cx="8745654" cy="4013854"/>
          </a:xfrm>
          <a:custGeom>
            <a:avLst/>
            <a:gdLst>
              <a:gd name="connsiteX0" fmla="*/ 0 w 7422400"/>
              <a:gd name="connsiteY0" fmla="*/ 1887443 h 2889437"/>
              <a:gd name="connsiteX1" fmla="*/ 69913 w 7422400"/>
              <a:gd name="connsiteY1" fmla="*/ 1829189 h 2889437"/>
              <a:gd name="connsiteX2" fmla="*/ 81565 w 7422400"/>
              <a:gd name="connsiteY2" fmla="*/ 1794236 h 2889437"/>
              <a:gd name="connsiteX3" fmla="*/ 128174 w 7422400"/>
              <a:gd name="connsiteY3" fmla="*/ 1735982 h 2889437"/>
              <a:gd name="connsiteX4" fmla="*/ 209738 w 7422400"/>
              <a:gd name="connsiteY4" fmla="*/ 1631124 h 2889437"/>
              <a:gd name="connsiteX5" fmla="*/ 256347 w 7422400"/>
              <a:gd name="connsiteY5" fmla="*/ 1561219 h 2889437"/>
              <a:gd name="connsiteX6" fmla="*/ 337912 w 7422400"/>
              <a:gd name="connsiteY6" fmla="*/ 1468012 h 2889437"/>
              <a:gd name="connsiteX7" fmla="*/ 372868 w 7422400"/>
              <a:gd name="connsiteY7" fmla="*/ 1456361 h 2889437"/>
              <a:gd name="connsiteX8" fmla="*/ 396172 w 7422400"/>
              <a:gd name="connsiteY8" fmla="*/ 1421408 h 2889437"/>
              <a:gd name="connsiteX9" fmla="*/ 442781 w 7422400"/>
              <a:gd name="connsiteY9" fmla="*/ 1363154 h 2889437"/>
              <a:gd name="connsiteX10" fmla="*/ 489389 w 7422400"/>
              <a:gd name="connsiteY10" fmla="*/ 1281597 h 2889437"/>
              <a:gd name="connsiteX11" fmla="*/ 524346 w 7422400"/>
              <a:gd name="connsiteY11" fmla="*/ 1223343 h 2889437"/>
              <a:gd name="connsiteX12" fmla="*/ 547650 w 7422400"/>
              <a:gd name="connsiteY12" fmla="*/ 1141787 h 2889437"/>
              <a:gd name="connsiteX13" fmla="*/ 570954 w 7422400"/>
              <a:gd name="connsiteY13" fmla="*/ 1106834 h 2889437"/>
              <a:gd name="connsiteX14" fmla="*/ 605910 w 7422400"/>
              <a:gd name="connsiteY14" fmla="*/ 1013627 h 2889437"/>
              <a:gd name="connsiteX15" fmla="*/ 629215 w 7422400"/>
              <a:gd name="connsiteY15" fmla="*/ 897118 h 2889437"/>
              <a:gd name="connsiteX16" fmla="*/ 664171 w 7422400"/>
              <a:gd name="connsiteY16" fmla="*/ 862166 h 2889437"/>
              <a:gd name="connsiteX17" fmla="*/ 722432 w 7422400"/>
              <a:gd name="connsiteY17" fmla="*/ 745657 h 2889437"/>
              <a:gd name="connsiteX18" fmla="*/ 780692 w 7422400"/>
              <a:gd name="connsiteY18" fmla="*/ 640799 h 2889437"/>
              <a:gd name="connsiteX19" fmla="*/ 827301 w 7422400"/>
              <a:gd name="connsiteY19" fmla="*/ 594195 h 2889437"/>
              <a:gd name="connsiteX20" fmla="*/ 897213 w 7422400"/>
              <a:gd name="connsiteY20" fmla="*/ 477687 h 2889437"/>
              <a:gd name="connsiteX21" fmla="*/ 955474 w 7422400"/>
              <a:gd name="connsiteY21" fmla="*/ 419432 h 2889437"/>
              <a:gd name="connsiteX22" fmla="*/ 1037039 w 7422400"/>
              <a:gd name="connsiteY22" fmla="*/ 361178 h 2889437"/>
              <a:gd name="connsiteX23" fmla="*/ 1106952 w 7422400"/>
              <a:gd name="connsiteY23" fmla="*/ 291273 h 2889437"/>
              <a:gd name="connsiteX24" fmla="*/ 1141908 w 7422400"/>
              <a:gd name="connsiteY24" fmla="*/ 244669 h 2889437"/>
              <a:gd name="connsiteX25" fmla="*/ 1165212 w 7422400"/>
              <a:gd name="connsiteY25" fmla="*/ 209716 h 2889437"/>
              <a:gd name="connsiteX26" fmla="*/ 1200169 w 7422400"/>
              <a:gd name="connsiteY26" fmla="*/ 151462 h 2889437"/>
              <a:gd name="connsiteX27" fmla="*/ 1235125 w 7422400"/>
              <a:gd name="connsiteY27" fmla="*/ 116509 h 2889437"/>
              <a:gd name="connsiteX28" fmla="*/ 1305038 w 7422400"/>
              <a:gd name="connsiteY28" fmla="*/ 46604 h 2889437"/>
              <a:gd name="connsiteX29" fmla="*/ 1433211 w 7422400"/>
              <a:gd name="connsiteY29" fmla="*/ 11651 h 2889437"/>
              <a:gd name="connsiteX30" fmla="*/ 1468167 w 7422400"/>
              <a:gd name="connsiteY30" fmla="*/ 0 h 2889437"/>
              <a:gd name="connsiteX31" fmla="*/ 1806079 w 7422400"/>
              <a:gd name="connsiteY31" fmla="*/ 11651 h 2889437"/>
              <a:gd name="connsiteX32" fmla="*/ 1841035 w 7422400"/>
              <a:gd name="connsiteY32" fmla="*/ 34953 h 2889437"/>
              <a:gd name="connsiteX33" fmla="*/ 1875991 w 7422400"/>
              <a:gd name="connsiteY33" fmla="*/ 46604 h 2889437"/>
              <a:gd name="connsiteX34" fmla="*/ 1957556 w 7422400"/>
              <a:gd name="connsiteY34" fmla="*/ 93208 h 2889437"/>
              <a:gd name="connsiteX35" fmla="*/ 1992513 w 7422400"/>
              <a:gd name="connsiteY35" fmla="*/ 104858 h 2889437"/>
              <a:gd name="connsiteX36" fmla="*/ 2039121 w 7422400"/>
              <a:gd name="connsiteY36" fmla="*/ 139811 h 2889437"/>
              <a:gd name="connsiteX37" fmla="*/ 2085730 w 7422400"/>
              <a:gd name="connsiteY37" fmla="*/ 163113 h 2889437"/>
              <a:gd name="connsiteX38" fmla="*/ 2097382 w 7422400"/>
              <a:gd name="connsiteY38" fmla="*/ 198065 h 2889437"/>
              <a:gd name="connsiteX39" fmla="*/ 2143990 w 7422400"/>
              <a:gd name="connsiteY39" fmla="*/ 279622 h 2889437"/>
              <a:gd name="connsiteX40" fmla="*/ 2155642 w 7422400"/>
              <a:gd name="connsiteY40" fmla="*/ 326225 h 2889437"/>
              <a:gd name="connsiteX41" fmla="*/ 2190599 w 7422400"/>
              <a:gd name="connsiteY41" fmla="*/ 349527 h 2889437"/>
              <a:gd name="connsiteX42" fmla="*/ 2248859 w 7422400"/>
              <a:gd name="connsiteY42" fmla="*/ 431083 h 2889437"/>
              <a:gd name="connsiteX43" fmla="*/ 2260511 w 7422400"/>
              <a:gd name="connsiteY43" fmla="*/ 466036 h 2889437"/>
              <a:gd name="connsiteX44" fmla="*/ 2318772 w 7422400"/>
              <a:gd name="connsiteY44" fmla="*/ 559243 h 2889437"/>
              <a:gd name="connsiteX45" fmla="*/ 2353728 w 7422400"/>
              <a:gd name="connsiteY45" fmla="*/ 629148 h 2889437"/>
              <a:gd name="connsiteX46" fmla="*/ 2377032 w 7422400"/>
              <a:gd name="connsiteY46" fmla="*/ 734006 h 2889437"/>
              <a:gd name="connsiteX47" fmla="*/ 2458597 w 7422400"/>
              <a:gd name="connsiteY47" fmla="*/ 838864 h 2889437"/>
              <a:gd name="connsiteX48" fmla="*/ 2493554 w 7422400"/>
              <a:gd name="connsiteY48" fmla="*/ 862166 h 2889437"/>
              <a:gd name="connsiteX49" fmla="*/ 2551814 w 7422400"/>
              <a:gd name="connsiteY49" fmla="*/ 932071 h 2889437"/>
              <a:gd name="connsiteX50" fmla="*/ 2563466 w 7422400"/>
              <a:gd name="connsiteY50" fmla="*/ 1013627 h 2889437"/>
              <a:gd name="connsiteX51" fmla="*/ 2586771 w 7422400"/>
              <a:gd name="connsiteY51" fmla="*/ 1060231 h 2889437"/>
              <a:gd name="connsiteX52" fmla="*/ 2621727 w 7422400"/>
              <a:gd name="connsiteY52" fmla="*/ 1141787 h 2889437"/>
              <a:gd name="connsiteX53" fmla="*/ 2645031 w 7422400"/>
              <a:gd name="connsiteY53" fmla="*/ 1176740 h 2889437"/>
              <a:gd name="connsiteX54" fmla="*/ 2656683 w 7422400"/>
              <a:gd name="connsiteY54" fmla="*/ 1211692 h 2889437"/>
              <a:gd name="connsiteX55" fmla="*/ 2714944 w 7422400"/>
              <a:gd name="connsiteY55" fmla="*/ 1269947 h 2889437"/>
              <a:gd name="connsiteX56" fmla="*/ 2784857 w 7422400"/>
              <a:gd name="connsiteY56" fmla="*/ 1386455 h 2889437"/>
              <a:gd name="connsiteX57" fmla="*/ 2819813 w 7422400"/>
              <a:gd name="connsiteY57" fmla="*/ 1409757 h 2889437"/>
              <a:gd name="connsiteX58" fmla="*/ 2843117 w 7422400"/>
              <a:gd name="connsiteY58" fmla="*/ 1456361 h 2889437"/>
              <a:gd name="connsiteX59" fmla="*/ 2878074 w 7422400"/>
              <a:gd name="connsiteY59" fmla="*/ 1479662 h 2889437"/>
              <a:gd name="connsiteX60" fmla="*/ 2924682 w 7422400"/>
              <a:gd name="connsiteY60" fmla="*/ 1514615 h 2889437"/>
              <a:gd name="connsiteX61" fmla="*/ 3029551 w 7422400"/>
              <a:gd name="connsiteY61" fmla="*/ 1607822 h 2889437"/>
              <a:gd name="connsiteX62" fmla="*/ 3064507 w 7422400"/>
              <a:gd name="connsiteY62" fmla="*/ 1619473 h 2889437"/>
              <a:gd name="connsiteX63" fmla="*/ 3157724 w 7422400"/>
              <a:gd name="connsiteY63" fmla="*/ 1701029 h 2889437"/>
              <a:gd name="connsiteX64" fmla="*/ 3192681 w 7422400"/>
              <a:gd name="connsiteY64" fmla="*/ 1724331 h 2889437"/>
              <a:gd name="connsiteX65" fmla="*/ 3204333 w 7422400"/>
              <a:gd name="connsiteY65" fmla="*/ 1759284 h 2889437"/>
              <a:gd name="connsiteX66" fmla="*/ 3344158 w 7422400"/>
              <a:gd name="connsiteY66" fmla="*/ 1875792 h 2889437"/>
              <a:gd name="connsiteX67" fmla="*/ 3379115 w 7422400"/>
              <a:gd name="connsiteY67" fmla="*/ 1887443 h 2889437"/>
              <a:gd name="connsiteX68" fmla="*/ 3507288 w 7422400"/>
              <a:gd name="connsiteY68" fmla="*/ 1945698 h 2889437"/>
              <a:gd name="connsiteX69" fmla="*/ 3600505 w 7422400"/>
              <a:gd name="connsiteY69" fmla="*/ 1980650 h 2889437"/>
              <a:gd name="connsiteX70" fmla="*/ 3786939 w 7422400"/>
              <a:gd name="connsiteY70" fmla="*/ 2027254 h 2889437"/>
              <a:gd name="connsiteX71" fmla="*/ 3856852 w 7422400"/>
              <a:gd name="connsiteY71" fmla="*/ 2050556 h 2889437"/>
              <a:gd name="connsiteX72" fmla="*/ 3973373 w 7422400"/>
              <a:gd name="connsiteY72" fmla="*/ 2085508 h 2889437"/>
              <a:gd name="connsiteX73" fmla="*/ 4078242 w 7422400"/>
              <a:gd name="connsiteY73" fmla="*/ 2120461 h 2889437"/>
              <a:gd name="connsiteX74" fmla="*/ 4171459 w 7422400"/>
              <a:gd name="connsiteY74" fmla="*/ 2178715 h 2889437"/>
              <a:gd name="connsiteX75" fmla="*/ 4241371 w 7422400"/>
              <a:gd name="connsiteY75" fmla="*/ 2202017 h 2889437"/>
              <a:gd name="connsiteX76" fmla="*/ 4264676 w 7422400"/>
              <a:gd name="connsiteY76" fmla="*/ 2225319 h 2889437"/>
              <a:gd name="connsiteX77" fmla="*/ 4381197 w 7422400"/>
              <a:gd name="connsiteY77" fmla="*/ 2271922 h 2889437"/>
              <a:gd name="connsiteX78" fmla="*/ 4416153 w 7422400"/>
              <a:gd name="connsiteY78" fmla="*/ 2283573 h 2889437"/>
              <a:gd name="connsiteX79" fmla="*/ 4474414 w 7422400"/>
              <a:gd name="connsiteY79" fmla="*/ 2306875 h 2889437"/>
              <a:gd name="connsiteX80" fmla="*/ 4509370 w 7422400"/>
              <a:gd name="connsiteY80" fmla="*/ 2318526 h 2889437"/>
              <a:gd name="connsiteX81" fmla="*/ 4567631 w 7422400"/>
              <a:gd name="connsiteY81" fmla="*/ 2353479 h 2889437"/>
              <a:gd name="connsiteX82" fmla="*/ 4637543 w 7422400"/>
              <a:gd name="connsiteY82" fmla="*/ 2376780 h 2889437"/>
              <a:gd name="connsiteX83" fmla="*/ 4695804 w 7422400"/>
              <a:gd name="connsiteY83" fmla="*/ 2400082 h 2889437"/>
              <a:gd name="connsiteX84" fmla="*/ 4789021 w 7422400"/>
              <a:gd name="connsiteY84" fmla="*/ 2411733 h 2889437"/>
              <a:gd name="connsiteX85" fmla="*/ 4870586 w 7422400"/>
              <a:gd name="connsiteY85" fmla="*/ 2458336 h 2889437"/>
              <a:gd name="connsiteX86" fmla="*/ 4917194 w 7422400"/>
              <a:gd name="connsiteY86" fmla="*/ 2469987 h 2889437"/>
              <a:gd name="connsiteX87" fmla="*/ 5033715 w 7422400"/>
              <a:gd name="connsiteY87" fmla="*/ 2493289 h 2889437"/>
              <a:gd name="connsiteX88" fmla="*/ 5220149 w 7422400"/>
              <a:gd name="connsiteY88" fmla="*/ 2528242 h 2889437"/>
              <a:gd name="connsiteX89" fmla="*/ 5371627 w 7422400"/>
              <a:gd name="connsiteY89" fmla="*/ 2563194 h 2889437"/>
              <a:gd name="connsiteX90" fmla="*/ 5429888 w 7422400"/>
              <a:gd name="connsiteY90" fmla="*/ 2574845 h 2889437"/>
              <a:gd name="connsiteX91" fmla="*/ 5499800 w 7422400"/>
              <a:gd name="connsiteY91" fmla="*/ 2609798 h 2889437"/>
              <a:gd name="connsiteX92" fmla="*/ 5627974 w 7422400"/>
              <a:gd name="connsiteY92" fmla="*/ 2644751 h 2889437"/>
              <a:gd name="connsiteX93" fmla="*/ 5709538 w 7422400"/>
              <a:gd name="connsiteY93" fmla="*/ 2668052 h 2889437"/>
              <a:gd name="connsiteX94" fmla="*/ 5744495 w 7422400"/>
              <a:gd name="connsiteY94" fmla="*/ 2679703 h 2889437"/>
              <a:gd name="connsiteX95" fmla="*/ 5802755 w 7422400"/>
              <a:gd name="connsiteY95" fmla="*/ 2703005 h 2889437"/>
              <a:gd name="connsiteX96" fmla="*/ 5884320 w 7422400"/>
              <a:gd name="connsiteY96" fmla="*/ 2714656 h 2889437"/>
              <a:gd name="connsiteX97" fmla="*/ 6012493 w 7422400"/>
              <a:gd name="connsiteY97" fmla="*/ 2737958 h 2889437"/>
              <a:gd name="connsiteX98" fmla="*/ 6187275 w 7422400"/>
              <a:gd name="connsiteY98" fmla="*/ 2761259 h 2889437"/>
              <a:gd name="connsiteX99" fmla="*/ 6268840 w 7422400"/>
              <a:gd name="connsiteY99" fmla="*/ 2784561 h 2889437"/>
              <a:gd name="connsiteX100" fmla="*/ 6420318 w 7422400"/>
              <a:gd name="connsiteY100" fmla="*/ 2819514 h 2889437"/>
              <a:gd name="connsiteX101" fmla="*/ 6455274 w 7422400"/>
              <a:gd name="connsiteY101" fmla="*/ 2831165 h 2889437"/>
              <a:gd name="connsiteX102" fmla="*/ 6501882 w 7422400"/>
              <a:gd name="connsiteY102" fmla="*/ 2842816 h 2889437"/>
              <a:gd name="connsiteX103" fmla="*/ 6536839 w 7422400"/>
              <a:gd name="connsiteY103" fmla="*/ 2854466 h 2889437"/>
              <a:gd name="connsiteX104" fmla="*/ 6641708 w 7422400"/>
              <a:gd name="connsiteY104" fmla="*/ 2866117 h 2889437"/>
              <a:gd name="connsiteX105" fmla="*/ 7422400 w 7422400"/>
              <a:gd name="connsiteY105" fmla="*/ 2889419 h 288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7422400" h="2889437">
                <a:moveTo>
                  <a:pt x="0" y="1887443"/>
                </a:moveTo>
                <a:cubicBezTo>
                  <a:pt x="23304" y="1868025"/>
                  <a:pt x="49937" y="1852017"/>
                  <a:pt x="69913" y="1829189"/>
                </a:cubicBezTo>
                <a:cubicBezTo>
                  <a:pt x="78001" y="1819947"/>
                  <a:pt x="76072" y="1805221"/>
                  <a:pt x="81565" y="1794236"/>
                </a:cubicBezTo>
                <a:cubicBezTo>
                  <a:pt x="110079" y="1737214"/>
                  <a:pt x="95661" y="1779328"/>
                  <a:pt x="128174" y="1735982"/>
                </a:cubicBezTo>
                <a:cubicBezTo>
                  <a:pt x="211802" y="1624490"/>
                  <a:pt x="138575" y="1702281"/>
                  <a:pt x="209738" y="1631124"/>
                </a:cubicBezTo>
                <a:cubicBezTo>
                  <a:pt x="230217" y="1569697"/>
                  <a:pt x="207856" y="1619402"/>
                  <a:pt x="256347" y="1561219"/>
                </a:cubicBezTo>
                <a:cubicBezTo>
                  <a:pt x="301272" y="1507315"/>
                  <a:pt x="257224" y="1528521"/>
                  <a:pt x="337912" y="1468012"/>
                </a:cubicBezTo>
                <a:cubicBezTo>
                  <a:pt x="347738" y="1460643"/>
                  <a:pt x="361216" y="1460245"/>
                  <a:pt x="372868" y="1456361"/>
                </a:cubicBezTo>
                <a:cubicBezTo>
                  <a:pt x="380636" y="1444710"/>
                  <a:pt x="387424" y="1432342"/>
                  <a:pt x="396172" y="1421408"/>
                </a:cubicBezTo>
                <a:cubicBezTo>
                  <a:pt x="462591" y="1338394"/>
                  <a:pt x="371049" y="1470740"/>
                  <a:pt x="442781" y="1363154"/>
                </a:cubicBezTo>
                <a:cubicBezTo>
                  <a:pt x="469496" y="1283015"/>
                  <a:pt x="432956" y="1380344"/>
                  <a:pt x="489389" y="1281597"/>
                </a:cubicBezTo>
                <a:cubicBezTo>
                  <a:pt x="529724" y="1211018"/>
                  <a:pt x="469808" y="1277874"/>
                  <a:pt x="524346" y="1223343"/>
                </a:cubicBezTo>
                <a:cubicBezTo>
                  <a:pt x="528079" y="1208412"/>
                  <a:pt x="539292" y="1158501"/>
                  <a:pt x="547650" y="1141787"/>
                </a:cubicBezTo>
                <a:cubicBezTo>
                  <a:pt x="553913" y="1129262"/>
                  <a:pt x="564691" y="1119359"/>
                  <a:pt x="570954" y="1106834"/>
                </a:cubicBezTo>
                <a:cubicBezTo>
                  <a:pt x="584888" y="1078969"/>
                  <a:pt x="595825" y="1043879"/>
                  <a:pt x="605910" y="1013627"/>
                </a:cubicBezTo>
                <a:cubicBezTo>
                  <a:pt x="606897" y="1006722"/>
                  <a:pt x="614425" y="919300"/>
                  <a:pt x="629215" y="897118"/>
                </a:cubicBezTo>
                <a:cubicBezTo>
                  <a:pt x="638356" y="883408"/>
                  <a:pt x="652519" y="873817"/>
                  <a:pt x="664171" y="862166"/>
                </a:cubicBezTo>
                <a:cubicBezTo>
                  <a:pt x="703930" y="762778"/>
                  <a:pt x="668004" y="843616"/>
                  <a:pt x="722432" y="745657"/>
                </a:cubicBezTo>
                <a:cubicBezTo>
                  <a:pt x="743932" y="706962"/>
                  <a:pt x="752357" y="677225"/>
                  <a:pt x="780692" y="640799"/>
                </a:cubicBezTo>
                <a:cubicBezTo>
                  <a:pt x="794181" y="623457"/>
                  <a:pt x="813002" y="610875"/>
                  <a:pt x="827301" y="594195"/>
                </a:cubicBezTo>
                <a:cubicBezTo>
                  <a:pt x="857323" y="559173"/>
                  <a:pt x="866835" y="512401"/>
                  <a:pt x="897213" y="477687"/>
                </a:cubicBezTo>
                <a:cubicBezTo>
                  <a:pt x="915299" y="457020"/>
                  <a:pt x="933503" y="435909"/>
                  <a:pt x="955474" y="419432"/>
                </a:cubicBezTo>
                <a:cubicBezTo>
                  <a:pt x="1013286" y="376078"/>
                  <a:pt x="985924" y="395251"/>
                  <a:pt x="1037039" y="361178"/>
                </a:cubicBezTo>
                <a:cubicBezTo>
                  <a:pt x="1091959" y="278804"/>
                  <a:pt x="1020234" y="377982"/>
                  <a:pt x="1106952" y="291273"/>
                </a:cubicBezTo>
                <a:cubicBezTo>
                  <a:pt x="1120684" y="277542"/>
                  <a:pt x="1130620" y="260470"/>
                  <a:pt x="1141908" y="244669"/>
                </a:cubicBezTo>
                <a:cubicBezTo>
                  <a:pt x="1150048" y="233275"/>
                  <a:pt x="1157790" y="221590"/>
                  <a:pt x="1165212" y="209716"/>
                </a:cubicBezTo>
                <a:cubicBezTo>
                  <a:pt x="1177215" y="190513"/>
                  <a:pt x="1186581" y="169578"/>
                  <a:pt x="1200169" y="151462"/>
                </a:cubicBezTo>
                <a:cubicBezTo>
                  <a:pt x="1210056" y="138280"/>
                  <a:pt x="1224401" y="129019"/>
                  <a:pt x="1235125" y="116509"/>
                </a:cubicBezTo>
                <a:cubicBezTo>
                  <a:pt x="1271604" y="73954"/>
                  <a:pt x="1258884" y="69679"/>
                  <a:pt x="1305038" y="46604"/>
                </a:cubicBezTo>
                <a:cubicBezTo>
                  <a:pt x="1361176" y="18538"/>
                  <a:pt x="1369842" y="22211"/>
                  <a:pt x="1433211" y="11651"/>
                </a:cubicBezTo>
                <a:cubicBezTo>
                  <a:pt x="1444863" y="7767"/>
                  <a:pt x="1455885" y="0"/>
                  <a:pt x="1468167" y="0"/>
                </a:cubicBezTo>
                <a:cubicBezTo>
                  <a:pt x="1580871" y="0"/>
                  <a:pt x="1693867" y="1132"/>
                  <a:pt x="1806079" y="11651"/>
                </a:cubicBezTo>
                <a:cubicBezTo>
                  <a:pt x="1820021" y="12958"/>
                  <a:pt x="1828510" y="28691"/>
                  <a:pt x="1841035" y="34953"/>
                </a:cubicBezTo>
                <a:cubicBezTo>
                  <a:pt x="1852021" y="40445"/>
                  <a:pt x="1864702" y="41766"/>
                  <a:pt x="1875991" y="46604"/>
                </a:cubicBezTo>
                <a:cubicBezTo>
                  <a:pt x="2019033" y="107902"/>
                  <a:pt x="1840500" y="34688"/>
                  <a:pt x="1957556" y="93208"/>
                </a:cubicBezTo>
                <a:cubicBezTo>
                  <a:pt x="1968542" y="98700"/>
                  <a:pt x="1980861" y="100975"/>
                  <a:pt x="1992513" y="104858"/>
                </a:cubicBezTo>
                <a:cubicBezTo>
                  <a:pt x="2008049" y="116509"/>
                  <a:pt x="2022653" y="129519"/>
                  <a:pt x="2039121" y="139811"/>
                </a:cubicBezTo>
                <a:cubicBezTo>
                  <a:pt x="2053851" y="149016"/>
                  <a:pt x="2073447" y="150831"/>
                  <a:pt x="2085730" y="163113"/>
                </a:cubicBezTo>
                <a:cubicBezTo>
                  <a:pt x="2094415" y="171796"/>
                  <a:pt x="2091889" y="187081"/>
                  <a:pt x="2097382" y="198065"/>
                </a:cubicBezTo>
                <a:cubicBezTo>
                  <a:pt x="2131187" y="265668"/>
                  <a:pt x="2113349" y="197921"/>
                  <a:pt x="2143990" y="279622"/>
                </a:cubicBezTo>
                <a:cubicBezTo>
                  <a:pt x="2149613" y="294615"/>
                  <a:pt x="2146759" y="312902"/>
                  <a:pt x="2155642" y="326225"/>
                </a:cubicBezTo>
                <a:cubicBezTo>
                  <a:pt x="2163411" y="337876"/>
                  <a:pt x="2178947" y="341760"/>
                  <a:pt x="2190599" y="349527"/>
                </a:cubicBezTo>
                <a:cubicBezTo>
                  <a:pt x="2271068" y="510447"/>
                  <a:pt x="2154379" y="289376"/>
                  <a:pt x="2248859" y="431083"/>
                </a:cubicBezTo>
                <a:cubicBezTo>
                  <a:pt x="2255672" y="441301"/>
                  <a:pt x="2254630" y="455255"/>
                  <a:pt x="2260511" y="466036"/>
                </a:cubicBezTo>
                <a:cubicBezTo>
                  <a:pt x="2278057" y="498201"/>
                  <a:pt x="2307184" y="524484"/>
                  <a:pt x="2318772" y="559243"/>
                </a:cubicBezTo>
                <a:cubicBezTo>
                  <a:pt x="2334853" y="607479"/>
                  <a:pt x="2323611" y="583977"/>
                  <a:pt x="2353728" y="629148"/>
                </a:cubicBezTo>
                <a:cubicBezTo>
                  <a:pt x="2356889" y="648114"/>
                  <a:pt x="2363373" y="709423"/>
                  <a:pt x="2377032" y="734006"/>
                </a:cubicBezTo>
                <a:cubicBezTo>
                  <a:pt x="2399431" y="774319"/>
                  <a:pt x="2423459" y="809586"/>
                  <a:pt x="2458597" y="838864"/>
                </a:cubicBezTo>
                <a:cubicBezTo>
                  <a:pt x="2469356" y="847829"/>
                  <a:pt x="2482795" y="853202"/>
                  <a:pt x="2493554" y="862166"/>
                </a:cubicBezTo>
                <a:cubicBezTo>
                  <a:pt x="2527198" y="890200"/>
                  <a:pt x="2528899" y="897702"/>
                  <a:pt x="2551814" y="932071"/>
                </a:cubicBezTo>
                <a:cubicBezTo>
                  <a:pt x="2555698" y="959256"/>
                  <a:pt x="2556240" y="987133"/>
                  <a:pt x="2563466" y="1013627"/>
                </a:cubicBezTo>
                <a:cubicBezTo>
                  <a:pt x="2568037" y="1030384"/>
                  <a:pt x="2579928" y="1044267"/>
                  <a:pt x="2586771" y="1060231"/>
                </a:cubicBezTo>
                <a:cubicBezTo>
                  <a:pt x="2614786" y="1125591"/>
                  <a:pt x="2577557" y="1064497"/>
                  <a:pt x="2621727" y="1141787"/>
                </a:cubicBezTo>
                <a:cubicBezTo>
                  <a:pt x="2628675" y="1153945"/>
                  <a:pt x="2638768" y="1164215"/>
                  <a:pt x="2645031" y="1176740"/>
                </a:cubicBezTo>
                <a:cubicBezTo>
                  <a:pt x="2650524" y="1187724"/>
                  <a:pt x="2649314" y="1201868"/>
                  <a:pt x="2656683" y="1211692"/>
                </a:cubicBezTo>
                <a:cubicBezTo>
                  <a:pt x="2673162" y="1233662"/>
                  <a:pt x="2702661" y="1245384"/>
                  <a:pt x="2714944" y="1269947"/>
                </a:cubicBezTo>
                <a:cubicBezTo>
                  <a:pt x="2728974" y="1298005"/>
                  <a:pt x="2763764" y="1372394"/>
                  <a:pt x="2784857" y="1386455"/>
                </a:cubicBezTo>
                <a:lnTo>
                  <a:pt x="2819813" y="1409757"/>
                </a:lnTo>
                <a:cubicBezTo>
                  <a:pt x="2827581" y="1425292"/>
                  <a:pt x="2831997" y="1443019"/>
                  <a:pt x="2843117" y="1456361"/>
                </a:cubicBezTo>
                <a:cubicBezTo>
                  <a:pt x="2852083" y="1467118"/>
                  <a:pt x="2866678" y="1471523"/>
                  <a:pt x="2878074" y="1479662"/>
                </a:cubicBezTo>
                <a:cubicBezTo>
                  <a:pt x="2893877" y="1490948"/>
                  <a:pt x="2910167" y="1501714"/>
                  <a:pt x="2924682" y="1514615"/>
                </a:cubicBezTo>
                <a:cubicBezTo>
                  <a:pt x="2967314" y="1552506"/>
                  <a:pt x="2981734" y="1580500"/>
                  <a:pt x="3029551" y="1607822"/>
                </a:cubicBezTo>
                <a:cubicBezTo>
                  <a:pt x="3040215" y="1613915"/>
                  <a:pt x="3052855" y="1615589"/>
                  <a:pt x="3064507" y="1619473"/>
                </a:cubicBezTo>
                <a:cubicBezTo>
                  <a:pt x="3103349" y="1677728"/>
                  <a:pt x="3076160" y="1646659"/>
                  <a:pt x="3157724" y="1701029"/>
                </a:cubicBezTo>
                <a:lnTo>
                  <a:pt x="3192681" y="1724331"/>
                </a:lnTo>
                <a:cubicBezTo>
                  <a:pt x="3196565" y="1735982"/>
                  <a:pt x="3196792" y="1749590"/>
                  <a:pt x="3204333" y="1759284"/>
                </a:cubicBezTo>
                <a:cubicBezTo>
                  <a:pt x="3227049" y="1788487"/>
                  <a:pt x="3303766" y="1862329"/>
                  <a:pt x="3344158" y="1875792"/>
                </a:cubicBezTo>
                <a:lnTo>
                  <a:pt x="3379115" y="1887443"/>
                </a:lnTo>
                <a:cubicBezTo>
                  <a:pt x="3464807" y="1973128"/>
                  <a:pt x="3343490" y="1863810"/>
                  <a:pt x="3507288" y="1945698"/>
                </a:cubicBezTo>
                <a:cubicBezTo>
                  <a:pt x="3588871" y="1986484"/>
                  <a:pt x="3518005" y="1955268"/>
                  <a:pt x="3600505" y="1980650"/>
                </a:cubicBezTo>
                <a:cubicBezTo>
                  <a:pt x="3751796" y="2027197"/>
                  <a:pt x="3653717" y="2008224"/>
                  <a:pt x="3786939" y="2027254"/>
                </a:cubicBezTo>
                <a:cubicBezTo>
                  <a:pt x="3810243" y="2035021"/>
                  <a:pt x="3833021" y="2044599"/>
                  <a:pt x="3856852" y="2050556"/>
                </a:cubicBezTo>
                <a:cubicBezTo>
                  <a:pt x="3890306" y="2058918"/>
                  <a:pt x="3945001" y="2071323"/>
                  <a:pt x="3973373" y="2085508"/>
                </a:cubicBezTo>
                <a:cubicBezTo>
                  <a:pt x="4037695" y="2117666"/>
                  <a:pt x="4002949" y="2105404"/>
                  <a:pt x="4078242" y="2120461"/>
                </a:cubicBezTo>
                <a:cubicBezTo>
                  <a:pt x="4102252" y="2136466"/>
                  <a:pt x="4149366" y="2168674"/>
                  <a:pt x="4171459" y="2178715"/>
                </a:cubicBezTo>
                <a:cubicBezTo>
                  <a:pt x="4193822" y="2188879"/>
                  <a:pt x="4241371" y="2202017"/>
                  <a:pt x="4241371" y="2202017"/>
                </a:cubicBezTo>
                <a:cubicBezTo>
                  <a:pt x="4249139" y="2209784"/>
                  <a:pt x="4255535" y="2219226"/>
                  <a:pt x="4264676" y="2225319"/>
                </a:cubicBezTo>
                <a:cubicBezTo>
                  <a:pt x="4298969" y="2248179"/>
                  <a:pt x="4343295" y="2259289"/>
                  <a:pt x="4381197" y="2271922"/>
                </a:cubicBezTo>
                <a:cubicBezTo>
                  <a:pt x="4392849" y="2275806"/>
                  <a:pt x="4404749" y="2279012"/>
                  <a:pt x="4416153" y="2283573"/>
                </a:cubicBezTo>
                <a:cubicBezTo>
                  <a:pt x="4435573" y="2291340"/>
                  <a:pt x="4454829" y="2299532"/>
                  <a:pt x="4474414" y="2306875"/>
                </a:cubicBezTo>
                <a:cubicBezTo>
                  <a:pt x="4485914" y="2311187"/>
                  <a:pt x="4498384" y="2313034"/>
                  <a:pt x="4509370" y="2318526"/>
                </a:cubicBezTo>
                <a:cubicBezTo>
                  <a:pt x="4529627" y="2328653"/>
                  <a:pt x="4547013" y="2344108"/>
                  <a:pt x="4567631" y="2353479"/>
                </a:cubicBezTo>
                <a:cubicBezTo>
                  <a:pt x="4589994" y="2363643"/>
                  <a:pt x="4614735" y="2367658"/>
                  <a:pt x="4637543" y="2376780"/>
                </a:cubicBezTo>
                <a:cubicBezTo>
                  <a:pt x="4656963" y="2384547"/>
                  <a:pt x="4675423" y="2395379"/>
                  <a:pt x="4695804" y="2400082"/>
                </a:cubicBezTo>
                <a:cubicBezTo>
                  <a:pt x="4726316" y="2407123"/>
                  <a:pt x="4757949" y="2407849"/>
                  <a:pt x="4789021" y="2411733"/>
                </a:cubicBezTo>
                <a:cubicBezTo>
                  <a:pt x="4818002" y="2431052"/>
                  <a:pt x="4836790" y="2445664"/>
                  <a:pt x="4870586" y="2458336"/>
                </a:cubicBezTo>
                <a:cubicBezTo>
                  <a:pt x="4885581" y="2463958"/>
                  <a:pt x="4901796" y="2465588"/>
                  <a:pt x="4917194" y="2469987"/>
                </a:cubicBezTo>
                <a:cubicBezTo>
                  <a:pt x="4998541" y="2493227"/>
                  <a:pt x="4894522" y="2473406"/>
                  <a:pt x="5033715" y="2493289"/>
                </a:cubicBezTo>
                <a:cubicBezTo>
                  <a:pt x="5155444" y="2533861"/>
                  <a:pt x="5055691" y="2506316"/>
                  <a:pt x="5220149" y="2528242"/>
                </a:cubicBezTo>
                <a:cubicBezTo>
                  <a:pt x="5272282" y="2535192"/>
                  <a:pt x="5319898" y="2552849"/>
                  <a:pt x="5371627" y="2563194"/>
                </a:cubicBezTo>
                <a:lnTo>
                  <a:pt x="5429888" y="2574845"/>
                </a:lnTo>
                <a:cubicBezTo>
                  <a:pt x="5453192" y="2586496"/>
                  <a:pt x="5475991" y="2599217"/>
                  <a:pt x="5499800" y="2609798"/>
                </a:cubicBezTo>
                <a:cubicBezTo>
                  <a:pt x="5530033" y="2623234"/>
                  <a:pt x="5614394" y="2640225"/>
                  <a:pt x="5627974" y="2644751"/>
                </a:cubicBezTo>
                <a:cubicBezTo>
                  <a:pt x="5711801" y="2672688"/>
                  <a:pt x="5607103" y="2638788"/>
                  <a:pt x="5709538" y="2668052"/>
                </a:cubicBezTo>
                <a:cubicBezTo>
                  <a:pt x="5721348" y="2671426"/>
                  <a:pt x="5732994" y="2675391"/>
                  <a:pt x="5744495" y="2679703"/>
                </a:cubicBezTo>
                <a:cubicBezTo>
                  <a:pt x="5764079" y="2687046"/>
                  <a:pt x="5782464" y="2697933"/>
                  <a:pt x="5802755" y="2703005"/>
                </a:cubicBezTo>
                <a:cubicBezTo>
                  <a:pt x="5829399" y="2709665"/>
                  <a:pt x="5857229" y="2710141"/>
                  <a:pt x="5884320" y="2714656"/>
                </a:cubicBezTo>
                <a:cubicBezTo>
                  <a:pt x="6004731" y="2734722"/>
                  <a:pt x="5876542" y="2718539"/>
                  <a:pt x="6012493" y="2737958"/>
                </a:cubicBezTo>
                <a:cubicBezTo>
                  <a:pt x="6059862" y="2744724"/>
                  <a:pt x="6138824" y="2752451"/>
                  <a:pt x="6187275" y="2761259"/>
                </a:cubicBezTo>
                <a:cubicBezTo>
                  <a:pt x="6237366" y="2770365"/>
                  <a:pt x="6225160" y="2772082"/>
                  <a:pt x="6268840" y="2784561"/>
                </a:cubicBezTo>
                <a:cubicBezTo>
                  <a:pt x="6318796" y="2798833"/>
                  <a:pt x="6370362" y="2805242"/>
                  <a:pt x="6420318" y="2819514"/>
                </a:cubicBezTo>
                <a:cubicBezTo>
                  <a:pt x="6432128" y="2822888"/>
                  <a:pt x="6443464" y="2827791"/>
                  <a:pt x="6455274" y="2831165"/>
                </a:cubicBezTo>
                <a:cubicBezTo>
                  <a:pt x="6470672" y="2835564"/>
                  <a:pt x="6486484" y="2838417"/>
                  <a:pt x="6501882" y="2842816"/>
                </a:cubicBezTo>
                <a:cubicBezTo>
                  <a:pt x="6513692" y="2846190"/>
                  <a:pt x="6524724" y="2852447"/>
                  <a:pt x="6536839" y="2854466"/>
                </a:cubicBezTo>
                <a:cubicBezTo>
                  <a:pt x="6571532" y="2860247"/>
                  <a:pt x="6606574" y="2864496"/>
                  <a:pt x="6641708" y="2866117"/>
                </a:cubicBezTo>
                <a:cubicBezTo>
                  <a:pt x="7179672" y="2890944"/>
                  <a:pt x="7107450" y="2889419"/>
                  <a:pt x="7422400" y="288941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latin typeface="Chalkboard"/>
              <a:cs typeface="Chalkboard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23495" y="3699314"/>
            <a:ext cx="266446" cy="237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686" y="2348186"/>
            <a:ext cx="411064" cy="3661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640497" y="1613003"/>
            <a:ext cx="435524" cy="3879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80271" y="3044483"/>
            <a:ext cx="408350" cy="3637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17834" y="2450797"/>
            <a:ext cx="558781" cy="497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53229" y="3235084"/>
            <a:ext cx="350074" cy="3118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31530" y="4148598"/>
            <a:ext cx="437904" cy="39006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26677" y="4217542"/>
            <a:ext cx="2072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latin typeface="Chalkboard"/>
                <a:cs typeface="Chalkboard"/>
              </a:rPr>
              <a:t>Montaña</a:t>
            </a:r>
            <a:endParaRPr lang="es-ES_tradnl" sz="3200" dirty="0">
              <a:latin typeface="Chalkboard"/>
              <a:cs typeface="Chalkboard"/>
            </a:endParaRPr>
          </a:p>
        </p:txBody>
      </p:sp>
      <p:sp>
        <p:nvSpPr>
          <p:cNvPr id="3" name="Oval 2"/>
          <p:cNvSpPr/>
          <p:nvPr/>
        </p:nvSpPr>
        <p:spPr>
          <a:xfrm>
            <a:off x="228733" y="2503522"/>
            <a:ext cx="756260" cy="71339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71255" y="3408222"/>
            <a:ext cx="326792" cy="291091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3006101" y="298634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Freeform 32"/>
          <p:cNvSpPr/>
          <p:nvPr/>
        </p:nvSpPr>
        <p:spPr>
          <a:xfrm>
            <a:off x="4752748" y="504640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Freeform 37"/>
          <p:cNvSpPr/>
          <p:nvPr/>
        </p:nvSpPr>
        <p:spPr>
          <a:xfrm>
            <a:off x="4881840" y="528139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" name="Freeform 38"/>
          <p:cNvSpPr/>
          <p:nvPr/>
        </p:nvSpPr>
        <p:spPr>
          <a:xfrm>
            <a:off x="4607912" y="511994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0" name="Freeform 39"/>
          <p:cNvSpPr/>
          <p:nvPr/>
        </p:nvSpPr>
        <p:spPr>
          <a:xfrm>
            <a:off x="4576615" y="488609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Freeform 40"/>
          <p:cNvSpPr/>
          <p:nvPr/>
        </p:nvSpPr>
        <p:spPr>
          <a:xfrm>
            <a:off x="4405862" y="480231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" name="Freeform 41"/>
          <p:cNvSpPr/>
          <p:nvPr/>
        </p:nvSpPr>
        <p:spPr>
          <a:xfrm>
            <a:off x="4868275" y="494903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3" name="Freeform 42"/>
          <p:cNvSpPr/>
          <p:nvPr/>
        </p:nvSpPr>
        <p:spPr>
          <a:xfrm>
            <a:off x="5315648" y="543697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Freeform 43"/>
          <p:cNvSpPr/>
          <p:nvPr/>
        </p:nvSpPr>
        <p:spPr>
          <a:xfrm>
            <a:off x="5171255" y="507489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Freeform 44"/>
          <p:cNvSpPr/>
          <p:nvPr/>
        </p:nvSpPr>
        <p:spPr>
          <a:xfrm>
            <a:off x="5041310" y="518287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6" name="Freeform 45"/>
          <p:cNvSpPr/>
          <p:nvPr/>
        </p:nvSpPr>
        <p:spPr>
          <a:xfrm>
            <a:off x="5665015" y="542092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7" name="Freeform 46"/>
          <p:cNvSpPr/>
          <p:nvPr/>
        </p:nvSpPr>
        <p:spPr>
          <a:xfrm>
            <a:off x="5462654" y="536737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Freeform 47"/>
          <p:cNvSpPr/>
          <p:nvPr/>
        </p:nvSpPr>
        <p:spPr>
          <a:xfrm>
            <a:off x="5259372" y="522816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9" name="Freeform 48"/>
          <p:cNvSpPr/>
          <p:nvPr/>
        </p:nvSpPr>
        <p:spPr>
          <a:xfrm>
            <a:off x="5462654" y="515236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0" name="Freeform 49"/>
          <p:cNvSpPr/>
          <p:nvPr/>
        </p:nvSpPr>
        <p:spPr>
          <a:xfrm>
            <a:off x="5627875" y="524580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1" name="Freeform 50"/>
          <p:cNvSpPr/>
          <p:nvPr/>
        </p:nvSpPr>
        <p:spPr>
          <a:xfrm>
            <a:off x="5850122" y="540726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2" name="Freeform 51"/>
          <p:cNvSpPr/>
          <p:nvPr/>
        </p:nvSpPr>
        <p:spPr>
          <a:xfrm>
            <a:off x="5935162" y="556283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3" name="Freeform 52"/>
          <p:cNvSpPr/>
          <p:nvPr/>
        </p:nvSpPr>
        <p:spPr>
          <a:xfrm>
            <a:off x="6064254" y="562783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4" name="Freeform 53"/>
          <p:cNvSpPr/>
          <p:nvPr/>
        </p:nvSpPr>
        <p:spPr>
          <a:xfrm>
            <a:off x="6064254" y="546645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5" name="Freeform 54"/>
          <p:cNvSpPr/>
          <p:nvPr/>
        </p:nvSpPr>
        <p:spPr>
          <a:xfrm>
            <a:off x="6193346" y="546069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Freeform 55"/>
          <p:cNvSpPr/>
          <p:nvPr/>
        </p:nvSpPr>
        <p:spPr>
          <a:xfrm>
            <a:off x="6257892" y="560368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7" name="Freeform 56"/>
          <p:cNvSpPr/>
          <p:nvPr/>
        </p:nvSpPr>
        <p:spPr>
          <a:xfrm>
            <a:off x="6511301" y="566661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8" name="Freeform 57"/>
          <p:cNvSpPr/>
          <p:nvPr/>
        </p:nvSpPr>
        <p:spPr>
          <a:xfrm>
            <a:off x="6358901" y="551421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9" name="Freeform 58"/>
          <p:cNvSpPr/>
          <p:nvPr/>
        </p:nvSpPr>
        <p:spPr>
          <a:xfrm>
            <a:off x="6640393" y="560368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Freeform 59"/>
          <p:cNvSpPr/>
          <p:nvPr/>
        </p:nvSpPr>
        <p:spPr>
          <a:xfrm>
            <a:off x="2842280" y="376224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1" name="Freeform 60"/>
          <p:cNvSpPr/>
          <p:nvPr/>
        </p:nvSpPr>
        <p:spPr>
          <a:xfrm>
            <a:off x="3045797" y="384336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2" name="Freeform 61"/>
          <p:cNvSpPr/>
          <p:nvPr/>
        </p:nvSpPr>
        <p:spPr>
          <a:xfrm>
            <a:off x="2956757" y="412356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3" name="Freeform 62"/>
          <p:cNvSpPr/>
          <p:nvPr/>
        </p:nvSpPr>
        <p:spPr>
          <a:xfrm>
            <a:off x="3047594" y="36363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4" name="Freeform 63"/>
          <p:cNvSpPr/>
          <p:nvPr/>
        </p:nvSpPr>
        <p:spPr>
          <a:xfrm>
            <a:off x="2932938" y="342105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5" name="Freeform 64"/>
          <p:cNvSpPr/>
          <p:nvPr/>
        </p:nvSpPr>
        <p:spPr>
          <a:xfrm>
            <a:off x="3054337" y="323508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6" name="Freeform 65"/>
          <p:cNvSpPr/>
          <p:nvPr/>
        </p:nvSpPr>
        <p:spPr>
          <a:xfrm>
            <a:off x="3490170" y="418535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7" name="Freeform 66"/>
          <p:cNvSpPr/>
          <p:nvPr/>
        </p:nvSpPr>
        <p:spPr>
          <a:xfrm>
            <a:off x="3288540" y="402135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8" name="Freeform 67"/>
          <p:cNvSpPr/>
          <p:nvPr/>
        </p:nvSpPr>
        <p:spPr>
          <a:xfrm>
            <a:off x="3247844" y="376224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9" name="Freeform 68"/>
          <p:cNvSpPr/>
          <p:nvPr/>
        </p:nvSpPr>
        <p:spPr>
          <a:xfrm>
            <a:off x="3266072" y="448633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0" name="Freeform 69"/>
          <p:cNvSpPr/>
          <p:nvPr/>
        </p:nvSpPr>
        <p:spPr>
          <a:xfrm>
            <a:off x="3693512" y="434680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1" name="Freeform 70"/>
          <p:cNvSpPr/>
          <p:nvPr/>
        </p:nvSpPr>
        <p:spPr>
          <a:xfrm>
            <a:off x="3284413" y="34839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2" name="Freeform 71"/>
          <p:cNvSpPr/>
          <p:nvPr/>
        </p:nvSpPr>
        <p:spPr>
          <a:xfrm>
            <a:off x="3063711" y="421777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3" name="Freeform 72"/>
          <p:cNvSpPr/>
          <p:nvPr/>
        </p:nvSpPr>
        <p:spPr>
          <a:xfrm>
            <a:off x="3228932" y="43112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4" name="Freeform 73"/>
          <p:cNvSpPr/>
          <p:nvPr/>
        </p:nvSpPr>
        <p:spPr>
          <a:xfrm>
            <a:off x="3451179" y="447267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5" name="Freeform 74"/>
          <p:cNvSpPr/>
          <p:nvPr/>
        </p:nvSpPr>
        <p:spPr>
          <a:xfrm>
            <a:off x="3536219" y="462824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6" name="Freeform 75"/>
          <p:cNvSpPr/>
          <p:nvPr/>
        </p:nvSpPr>
        <p:spPr>
          <a:xfrm>
            <a:off x="3665311" y="469324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7" name="Freeform 76"/>
          <p:cNvSpPr/>
          <p:nvPr/>
        </p:nvSpPr>
        <p:spPr>
          <a:xfrm>
            <a:off x="3665311" y="453186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8" name="Freeform 77"/>
          <p:cNvSpPr/>
          <p:nvPr/>
        </p:nvSpPr>
        <p:spPr>
          <a:xfrm>
            <a:off x="3794403" y="452610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9" name="Freeform 78"/>
          <p:cNvSpPr/>
          <p:nvPr/>
        </p:nvSpPr>
        <p:spPr>
          <a:xfrm>
            <a:off x="3858949" y="466909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0" name="Freeform 79"/>
          <p:cNvSpPr/>
          <p:nvPr/>
        </p:nvSpPr>
        <p:spPr>
          <a:xfrm>
            <a:off x="4112358" y="47320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1" name="Freeform 80"/>
          <p:cNvSpPr/>
          <p:nvPr/>
        </p:nvSpPr>
        <p:spPr>
          <a:xfrm>
            <a:off x="3959958" y="45796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2" name="Freeform 81"/>
          <p:cNvSpPr/>
          <p:nvPr/>
        </p:nvSpPr>
        <p:spPr>
          <a:xfrm>
            <a:off x="4241450" y="466909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86275" y="4956222"/>
            <a:ext cx="266446" cy="237338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81762" y="3795286"/>
            <a:ext cx="266446" cy="23733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78147" y="4106293"/>
            <a:ext cx="266446" cy="237338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03885" y="4845857"/>
            <a:ext cx="266446" cy="237338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19525" y="4837553"/>
            <a:ext cx="266446" cy="237338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94368" y="4648761"/>
            <a:ext cx="266446" cy="237338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80273" y="5248703"/>
            <a:ext cx="266446" cy="23733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72639" y="4990824"/>
            <a:ext cx="266446" cy="237338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34638" y="3969225"/>
            <a:ext cx="266446" cy="237338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86275" y="5389376"/>
            <a:ext cx="266446" cy="237338"/>
          </a:xfrm>
          <a:prstGeom prst="rect">
            <a:avLst/>
          </a:prstGeom>
        </p:spPr>
      </p:pic>
      <p:sp>
        <p:nvSpPr>
          <p:cNvPr id="93" name="Freeform 92"/>
          <p:cNvSpPr/>
          <p:nvPr/>
        </p:nvSpPr>
        <p:spPr>
          <a:xfrm>
            <a:off x="3381332" y="44636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4" name="Freeform 93"/>
          <p:cNvSpPr/>
          <p:nvPr/>
        </p:nvSpPr>
        <p:spPr>
          <a:xfrm>
            <a:off x="5886275" y="537166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5" name="Freeform 94"/>
          <p:cNvSpPr/>
          <p:nvPr/>
        </p:nvSpPr>
        <p:spPr>
          <a:xfrm>
            <a:off x="3469186" y="388810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6" name="Freeform 95"/>
          <p:cNvSpPr/>
          <p:nvPr/>
        </p:nvSpPr>
        <p:spPr>
          <a:xfrm>
            <a:off x="3838532" y="49208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7" name="Freeform 96"/>
          <p:cNvSpPr/>
          <p:nvPr/>
        </p:nvSpPr>
        <p:spPr>
          <a:xfrm>
            <a:off x="4088441" y="47320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8" name="Freeform 97"/>
          <p:cNvSpPr/>
          <p:nvPr/>
        </p:nvSpPr>
        <p:spPr>
          <a:xfrm>
            <a:off x="4424824" y="495733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9" name="Freeform 98"/>
          <p:cNvSpPr/>
          <p:nvPr/>
        </p:nvSpPr>
        <p:spPr>
          <a:xfrm>
            <a:off x="4295732" y="53780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0" name="Freeform 99"/>
          <p:cNvSpPr/>
          <p:nvPr/>
        </p:nvSpPr>
        <p:spPr>
          <a:xfrm>
            <a:off x="4448132" y="55304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38390" y="4029436"/>
            <a:ext cx="350074" cy="31183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794107" y="4314945"/>
            <a:ext cx="350074" cy="311830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1384328" y="1933684"/>
            <a:ext cx="1533057" cy="721823"/>
          </a:xfrm>
          <a:custGeom>
            <a:avLst/>
            <a:gdLst>
              <a:gd name="connsiteX0" fmla="*/ 1521616 w 1533057"/>
              <a:gd name="connsiteY0" fmla="*/ 446235 h 721823"/>
              <a:gd name="connsiteX1" fmla="*/ 1487294 w 1533057"/>
              <a:gd name="connsiteY1" fmla="*/ 389025 h 721823"/>
              <a:gd name="connsiteX2" fmla="*/ 1464413 w 1533057"/>
              <a:gd name="connsiteY2" fmla="*/ 354700 h 721823"/>
              <a:gd name="connsiteX3" fmla="*/ 1452972 w 1533057"/>
              <a:gd name="connsiteY3" fmla="*/ 308932 h 721823"/>
              <a:gd name="connsiteX4" fmla="*/ 1395768 w 1533057"/>
              <a:gd name="connsiteY4" fmla="*/ 251722 h 721823"/>
              <a:gd name="connsiteX5" fmla="*/ 1292802 w 1533057"/>
              <a:gd name="connsiteY5" fmla="*/ 194513 h 721823"/>
              <a:gd name="connsiteX6" fmla="*/ 1235598 w 1533057"/>
              <a:gd name="connsiteY6" fmla="*/ 148745 h 721823"/>
              <a:gd name="connsiteX7" fmla="*/ 1201276 w 1533057"/>
              <a:gd name="connsiteY7" fmla="*/ 114419 h 721823"/>
              <a:gd name="connsiteX8" fmla="*/ 1155513 w 1533057"/>
              <a:gd name="connsiteY8" fmla="*/ 102978 h 721823"/>
              <a:gd name="connsiteX9" fmla="*/ 1086869 w 1533057"/>
              <a:gd name="connsiteY9" fmla="*/ 80094 h 721823"/>
              <a:gd name="connsiteX10" fmla="*/ 1029665 w 1533057"/>
              <a:gd name="connsiteY10" fmla="*/ 22884 h 721823"/>
              <a:gd name="connsiteX11" fmla="*/ 961021 w 1533057"/>
              <a:gd name="connsiteY11" fmla="*/ 0 h 721823"/>
              <a:gd name="connsiteX12" fmla="*/ 663562 w 1533057"/>
              <a:gd name="connsiteY12" fmla="*/ 11442 h 721823"/>
              <a:gd name="connsiteX13" fmla="*/ 537714 w 1533057"/>
              <a:gd name="connsiteY13" fmla="*/ 45768 h 721823"/>
              <a:gd name="connsiteX14" fmla="*/ 514832 w 1533057"/>
              <a:gd name="connsiteY14" fmla="*/ 68652 h 721823"/>
              <a:gd name="connsiteX15" fmla="*/ 423307 w 1533057"/>
              <a:gd name="connsiteY15" fmla="*/ 91536 h 721823"/>
              <a:gd name="connsiteX16" fmla="*/ 354662 w 1533057"/>
              <a:gd name="connsiteY16" fmla="*/ 114419 h 721823"/>
              <a:gd name="connsiteX17" fmla="*/ 320340 w 1533057"/>
              <a:gd name="connsiteY17" fmla="*/ 137303 h 721823"/>
              <a:gd name="connsiteX18" fmla="*/ 308899 w 1533057"/>
              <a:gd name="connsiteY18" fmla="*/ 171629 h 721823"/>
              <a:gd name="connsiteX19" fmla="*/ 286018 w 1533057"/>
              <a:gd name="connsiteY19" fmla="*/ 263164 h 721823"/>
              <a:gd name="connsiteX20" fmla="*/ 217374 w 1533057"/>
              <a:gd name="connsiteY20" fmla="*/ 366142 h 721823"/>
              <a:gd name="connsiteX21" fmla="*/ 194492 w 1533057"/>
              <a:gd name="connsiteY21" fmla="*/ 400467 h 721823"/>
              <a:gd name="connsiteX22" fmla="*/ 125848 w 1533057"/>
              <a:gd name="connsiteY22" fmla="*/ 434793 h 721823"/>
              <a:gd name="connsiteX23" fmla="*/ 102966 w 1533057"/>
              <a:gd name="connsiteY23" fmla="*/ 457677 h 721823"/>
              <a:gd name="connsiteX24" fmla="*/ 80085 w 1533057"/>
              <a:gd name="connsiteY24" fmla="*/ 492003 h 721823"/>
              <a:gd name="connsiteX25" fmla="*/ 45763 w 1533057"/>
              <a:gd name="connsiteY25" fmla="*/ 514887 h 721823"/>
              <a:gd name="connsiteX26" fmla="*/ 22881 w 1533057"/>
              <a:gd name="connsiteY26" fmla="*/ 549212 h 721823"/>
              <a:gd name="connsiteX27" fmla="*/ 0 w 1533057"/>
              <a:gd name="connsiteY27" fmla="*/ 629306 h 721823"/>
              <a:gd name="connsiteX28" fmla="*/ 11441 w 1533057"/>
              <a:gd name="connsiteY28" fmla="*/ 686515 h 721823"/>
              <a:gd name="connsiteX29" fmla="*/ 80085 w 1533057"/>
              <a:gd name="connsiteY29" fmla="*/ 720841 h 721823"/>
              <a:gd name="connsiteX30" fmla="*/ 217374 w 1533057"/>
              <a:gd name="connsiteY30" fmla="*/ 709399 h 721823"/>
              <a:gd name="connsiteX31" fmla="*/ 274577 w 1533057"/>
              <a:gd name="connsiteY31" fmla="*/ 652190 h 721823"/>
              <a:gd name="connsiteX32" fmla="*/ 308899 w 1533057"/>
              <a:gd name="connsiteY32" fmla="*/ 629306 h 721823"/>
              <a:gd name="connsiteX33" fmla="*/ 366103 w 1533057"/>
              <a:gd name="connsiteY33" fmla="*/ 583538 h 721823"/>
              <a:gd name="connsiteX34" fmla="*/ 469070 w 1533057"/>
              <a:gd name="connsiteY34" fmla="*/ 606422 h 721823"/>
              <a:gd name="connsiteX35" fmla="*/ 503392 w 1533057"/>
              <a:gd name="connsiteY35" fmla="*/ 617864 h 721823"/>
              <a:gd name="connsiteX36" fmla="*/ 572036 w 1533057"/>
              <a:gd name="connsiteY36" fmla="*/ 686515 h 721823"/>
              <a:gd name="connsiteX37" fmla="*/ 606358 w 1533057"/>
              <a:gd name="connsiteY37" fmla="*/ 697957 h 721823"/>
              <a:gd name="connsiteX38" fmla="*/ 629240 w 1533057"/>
              <a:gd name="connsiteY38" fmla="*/ 720841 h 721823"/>
              <a:gd name="connsiteX39" fmla="*/ 720766 w 1533057"/>
              <a:gd name="connsiteY39" fmla="*/ 709399 h 721823"/>
              <a:gd name="connsiteX40" fmla="*/ 789410 w 1533057"/>
              <a:gd name="connsiteY40" fmla="*/ 663632 h 721823"/>
              <a:gd name="connsiteX41" fmla="*/ 835173 w 1533057"/>
              <a:gd name="connsiteY41" fmla="*/ 640748 h 721823"/>
              <a:gd name="connsiteX42" fmla="*/ 869495 w 1533057"/>
              <a:gd name="connsiteY42" fmla="*/ 572096 h 721823"/>
              <a:gd name="connsiteX43" fmla="*/ 880936 w 1533057"/>
              <a:gd name="connsiteY43" fmla="*/ 537770 h 721823"/>
              <a:gd name="connsiteX44" fmla="*/ 915258 w 1533057"/>
              <a:gd name="connsiteY44" fmla="*/ 514887 h 721823"/>
              <a:gd name="connsiteX45" fmla="*/ 1155513 w 1533057"/>
              <a:gd name="connsiteY45" fmla="*/ 526329 h 721823"/>
              <a:gd name="connsiteX46" fmla="*/ 1212717 w 1533057"/>
              <a:gd name="connsiteY46" fmla="*/ 560654 h 721823"/>
              <a:gd name="connsiteX47" fmla="*/ 1247039 w 1533057"/>
              <a:gd name="connsiteY47" fmla="*/ 572096 h 721823"/>
              <a:gd name="connsiteX48" fmla="*/ 1269920 w 1533057"/>
              <a:gd name="connsiteY48" fmla="*/ 606422 h 721823"/>
              <a:gd name="connsiteX49" fmla="*/ 1338565 w 1533057"/>
              <a:gd name="connsiteY49" fmla="*/ 629306 h 721823"/>
              <a:gd name="connsiteX50" fmla="*/ 1475853 w 1533057"/>
              <a:gd name="connsiteY50" fmla="*/ 617864 h 721823"/>
              <a:gd name="connsiteX51" fmla="*/ 1510176 w 1533057"/>
              <a:gd name="connsiteY51" fmla="*/ 560654 h 721823"/>
              <a:gd name="connsiteX52" fmla="*/ 1533057 w 1533057"/>
              <a:gd name="connsiteY52" fmla="*/ 526329 h 721823"/>
              <a:gd name="connsiteX53" fmla="*/ 1521616 w 1533057"/>
              <a:gd name="connsiteY53" fmla="*/ 446235 h 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33057" h="721823">
                <a:moveTo>
                  <a:pt x="1521616" y="446235"/>
                </a:moveTo>
                <a:cubicBezTo>
                  <a:pt x="1513989" y="423351"/>
                  <a:pt x="1499079" y="407884"/>
                  <a:pt x="1487294" y="389025"/>
                </a:cubicBezTo>
                <a:cubicBezTo>
                  <a:pt x="1480007" y="377364"/>
                  <a:pt x="1469829" y="367339"/>
                  <a:pt x="1464413" y="354700"/>
                </a:cubicBezTo>
                <a:cubicBezTo>
                  <a:pt x="1458219" y="340246"/>
                  <a:pt x="1461694" y="322017"/>
                  <a:pt x="1452972" y="308932"/>
                </a:cubicBezTo>
                <a:cubicBezTo>
                  <a:pt x="1438014" y="286493"/>
                  <a:pt x="1418206" y="266682"/>
                  <a:pt x="1395768" y="251722"/>
                </a:cubicBezTo>
                <a:cubicBezTo>
                  <a:pt x="1317090" y="199265"/>
                  <a:pt x="1353213" y="214652"/>
                  <a:pt x="1292802" y="194513"/>
                </a:cubicBezTo>
                <a:cubicBezTo>
                  <a:pt x="1226225" y="127930"/>
                  <a:pt x="1322200" y="220922"/>
                  <a:pt x="1235598" y="148745"/>
                </a:cubicBezTo>
                <a:cubicBezTo>
                  <a:pt x="1223168" y="138386"/>
                  <a:pt x="1215324" y="122447"/>
                  <a:pt x="1201276" y="114419"/>
                </a:cubicBezTo>
                <a:cubicBezTo>
                  <a:pt x="1187624" y="106617"/>
                  <a:pt x="1170574" y="107497"/>
                  <a:pt x="1155513" y="102978"/>
                </a:cubicBezTo>
                <a:cubicBezTo>
                  <a:pt x="1132411" y="96047"/>
                  <a:pt x="1086869" y="80094"/>
                  <a:pt x="1086869" y="80094"/>
                </a:cubicBezTo>
                <a:cubicBezTo>
                  <a:pt x="1065995" y="48781"/>
                  <a:pt x="1065794" y="38943"/>
                  <a:pt x="1029665" y="22884"/>
                </a:cubicBezTo>
                <a:cubicBezTo>
                  <a:pt x="1007625" y="13087"/>
                  <a:pt x="961021" y="0"/>
                  <a:pt x="961021" y="0"/>
                </a:cubicBezTo>
                <a:cubicBezTo>
                  <a:pt x="861868" y="3814"/>
                  <a:pt x="762404" y="2720"/>
                  <a:pt x="663562" y="11442"/>
                </a:cubicBezTo>
                <a:cubicBezTo>
                  <a:pt x="628465" y="14539"/>
                  <a:pt x="575744" y="33090"/>
                  <a:pt x="537714" y="45768"/>
                </a:cubicBezTo>
                <a:cubicBezTo>
                  <a:pt x="530087" y="53396"/>
                  <a:pt x="524082" y="63102"/>
                  <a:pt x="514832" y="68652"/>
                </a:cubicBezTo>
                <a:cubicBezTo>
                  <a:pt x="495547" y="80224"/>
                  <a:pt x="438345" y="87434"/>
                  <a:pt x="423307" y="91536"/>
                </a:cubicBezTo>
                <a:cubicBezTo>
                  <a:pt x="400037" y="97883"/>
                  <a:pt x="354662" y="114419"/>
                  <a:pt x="354662" y="114419"/>
                </a:cubicBezTo>
                <a:cubicBezTo>
                  <a:pt x="343221" y="122047"/>
                  <a:pt x="328929" y="126565"/>
                  <a:pt x="320340" y="137303"/>
                </a:cubicBezTo>
                <a:cubicBezTo>
                  <a:pt x="312806" y="146721"/>
                  <a:pt x="312072" y="159993"/>
                  <a:pt x="308899" y="171629"/>
                </a:cubicBezTo>
                <a:cubicBezTo>
                  <a:pt x="300625" y="201972"/>
                  <a:pt x="303462" y="236995"/>
                  <a:pt x="286018" y="263164"/>
                </a:cubicBezTo>
                <a:lnTo>
                  <a:pt x="217374" y="366142"/>
                </a:lnTo>
                <a:cubicBezTo>
                  <a:pt x="209747" y="377584"/>
                  <a:pt x="205933" y="392839"/>
                  <a:pt x="194492" y="400467"/>
                </a:cubicBezTo>
                <a:cubicBezTo>
                  <a:pt x="150136" y="430041"/>
                  <a:pt x="173215" y="419002"/>
                  <a:pt x="125848" y="434793"/>
                </a:cubicBezTo>
                <a:cubicBezTo>
                  <a:pt x="118221" y="442421"/>
                  <a:pt x="109704" y="449253"/>
                  <a:pt x="102966" y="457677"/>
                </a:cubicBezTo>
                <a:cubicBezTo>
                  <a:pt x="94376" y="468415"/>
                  <a:pt x="89808" y="482279"/>
                  <a:pt x="80085" y="492003"/>
                </a:cubicBezTo>
                <a:cubicBezTo>
                  <a:pt x="70363" y="501727"/>
                  <a:pt x="57204" y="507259"/>
                  <a:pt x="45763" y="514887"/>
                </a:cubicBezTo>
                <a:cubicBezTo>
                  <a:pt x="38136" y="526329"/>
                  <a:pt x="29030" y="536913"/>
                  <a:pt x="22881" y="549212"/>
                </a:cubicBezTo>
                <a:cubicBezTo>
                  <a:pt x="14677" y="565622"/>
                  <a:pt x="3664" y="614650"/>
                  <a:pt x="0" y="629306"/>
                </a:cubicBezTo>
                <a:cubicBezTo>
                  <a:pt x="3814" y="648376"/>
                  <a:pt x="1793" y="669630"/>
                  <a:pt x="11441" y="686515"/>
                </a:cubicBezTo>
                <a:cubicBezTo>
                  <a:pt x="21878" y="704781"/>
                  <a:pt x="62466" y="714967"/>
                  <a:pt x="80085" y="720841"/>
                </a:cubicBezTo>
                <a:cubicBezTo>
                  <a:pt x="125848" y="717027"/>
                  <a:pt x="172344" y="718406"/>
                  <a:pt x="217374" y="709399"/>
                </a:cubicBezTo>
                <a:cubicBezTo>
                  <a:pt x="255508" y="701771"/>
                  <a:pt x="251698" y="675072"/>
                  <a:pt x="274577" y="652190"/>
                </a:cubicBezTo>
                <a:cubicBezTo>
                  <a:pt x="284300" y="642466"/>
                  <a:pt x="298162" y="637896"/>
                  <a:pt x="308899" y="629306"/>
                </a:cubicBezTo>
                <a:cubicBezTo>
                  <a:pt x="390409" y="564091"/>
                  <a:pt x="260466" y="653971"/>
                  <a:pt x="366103" y="583538"/>
                </a:cubicBezTo>
                <a:cubicBezTo>
                  <a:pt x="400425" y="591166"/>
                  <a:pt x="434960" y="597894"/>
                  <a:pt x="469070" y="606422"/>
                </a:cubicBezTo>
                <a:cubicBezTo>
                  <a:pt x="480770" y="609347"/>
                  <a:pt x="492606" y="612470"/>
                  <a:pt x="503392" y="617864"/>
                </a:cubicBezTo>
                <a:cubicBezTo>
                  <a:pt x="574533" y="653439"/>
                  <a:pt x="500407" y="626818"/>
                  <a:pt x="572036" y="686515"/>
                </a:cubicBezTo>
                <a:cubicBezTo>
                  <a:pt x="581300" y="694236"/>
                  <a:pt x="594917" y="694143"/>
                  <a:pt x="606358" y="697957"/>
                </a:cubicBezTo>
                <a:cubicBezTo>
                  <a:pt x="613985" y="705585"/>
                  <a:pt x="618506" y="719768"/>
                  <a:pt x="629240" y="720841"/>
                </a:cubicBezTo>
                <a:cubicBezTo>
                  <a:pt x="659834" y="723901"/>
                  <a:pt x="691811" y="719741"/>
                  <a:pt x="720766" y="709399"/>
                </a:cubicBezTo>
                <a:cubicBezTo>
                  <a:pt x="746664" y="700149"/>
                  <a:pt x="764813" y="675932"/>
                  <a:pt x="789410" y="663632"/>
                </a:cubicBezTo>
                <a:lnTo>
                  <a:pt x="835173" y="640748"/>
                </a:lnTo>
                <a:cubicBezTo>
                  <a:pt x="863931" y="554468"/>
                  <a:pt x="825139" y="660819"/>
                  <a:pt x="869495" y="572096"/>
                </a:cubicBezTo>
                <a:cubicBezTo>
                  <a:pt x="874888" y="561308"/>
                  <a:pt x="873402" y="547188"/>
                  <a:pt x="880936" y="537770"/>
                </a:cubicBezTo>
                <a:cubicBezTo>
                  <a:pt x="889525" y="527032"/>
                  <a:pt x="903817" y="522515"/>
                  <a:pt x="915258" y="514887"/>
                </a:cubicBezTo>
                <a:cubicBezTo>
                  <a:pt x="995343" y="518701"/>
                  <a:pt x="1075614" y="519670"/>
                  <a:pt x="1155513" y="526329"/>
                </a:cubicBezTo>
                <a:cubicBezTo>
                  <a:pt x="1205695" y="530511"/>
                  <a:pt x="1176275" y="538787"/>
                  <a:pt x="1212717" y="560654"/>
                </a:cubicBezTo>
                <a:cubicBezTo>
                  <a:pt x="1223058" y="566859"/>
                  <a:pt x="1235598" y="568282"/>
                  <a:pt x="1247039" y="572096"/>
                </a:cubicBezTo>
                <a:cubicBezTo>
                  <a:pt x="1254666" y="583538"/>
                  <a:pt x="1258260" y="599133"/>
                  <a:pt x="1269920" y="606422"/>
                </a:cubicBezTo>
                <a:cubicBezTo>
                  <a:pt x="1290373" y="619206"/>
                  <a:pt x="1338565" y="629306"/>
                  <a:pt x="1338565" y="629306"/>
                </a:cubicBezTo>
                <a:cubicBezTo>
                  <a:pt x="1384328" y="625492"/>
                  <a:pt x="1430951" y="627487"/>
                  <a:pt x="1475853" y="617864"/>
                </a:cubicBezTo>
                <a:cubicBezTo>
                  <a:pt x="1500881" y="612500"/>
                  <a:pt x="1502459" y="576089"/>
                  <a:pt x="1510176" y="560654"/>
                </a:cubicBezTo>
                <a:cubicBezTo>
                  <a:pt x="1516325" y="548355"/>
                  <a:pt x="1525430" y="537771"/>
                  <a:pt x="1533057" y="526329"/>
                </a:cubicBezTo>
                <a:cubicBezTo>
                  <a:pt x="1520729" y="452357"/>
                  <a:pt x="1529243" y="469119"/>
                  <a:pt x="1521616" y="446235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08090" y="4066682"/>
            <a:ext cx="266446" cy="237338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53157" y="4837553"/>
            <a:ext cx="266446" cy="237338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1644" y="4767430"/>
            <a:ext cx="266446" cy="237338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43788" y="4882602"/>
            <a:ext cx="266446" cy="237338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841644" y="5287753"/>
            <a:ext cx="266446" cy="237338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74619" y="5565739"/>
            <a:ext cx="266446" cy="237338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132849" y="5011960"/>
            <a:ext cx="266446" cy="237338"/>
          </a:xfrm>
          <a:prstGeom prst="rect">
            <a:avLst/>
          </a:prstGeom>
        </p:spPr>
      </p:pic>
      <p:cxnSp>
        <p:nvCxnSpPr>
          <p:cNvPr id="114" name="Straight Connector 113"/>
          <p:cNvCxnSpPr/>
          <p:nvPr/>
        </p:nvCxnSpPr>
        <p:spPr>
          <a:xfrm>
            <a:off x="287528" y="6109985"/>
            <a:ext cx="7801065" cy="3432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8091909" y="5851922"/>
            <a:ext cx="94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atin typeface="Chalkboard"/>
                <a:cs typeface="Chalkboard"/>
              </a:rPr>
              <a:t>0°C</a:t>
            </a:r>
            <a:endParaRPr lang="es-ES_tradnl" sz="28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763056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334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Chalkboard"/>
                <a:cs typeface="Chalkboard"/>
              </a:rPr>
              <a:t>Así se forma el Ambiente Periglacial</a:t>
            </a:r>
            <a:endParaRPr lang="es-ES_tradnl" sz="3600" dirty="0">
              <a:latin typeface="Chalkboard"/>
              <a:cs typeface="Chalkboard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7528" y="2000948"/>
            <a:ext cx="8745654" cy="4013854"/>
          </a:xfrm>
          <a:custGeom>
            <a:avLst/>
            <a:gdLst>
              <a:gd name="connsiteX0" fmla="*/ 0 w 7422400"/>
              <a:gd name="connsiteY0" fmla="*/ 1887443 h 2889437"/>
              <a:gd name="connsiteX1" fmla="*/ 69913 w 7422400"/>
              <a:gd name="connsiteY1" fmla="*/ 1829189 h 2889437"/>
              <a:gd name="connsiteX2" fmla="*/ 81565 w 7422400"/>
              <a:gd name="connsiteY2" fmla="*/ 1794236 h 2889437"/>
              <a:gd name="connsiteX3" fmla="*/ 128174 w 7422400"/>
              <a:gd name="connsiteY3" fmla="*/ 1735982 h 2889437"/>
              <a:gd name="connsiteX4" fmla="*/ 209738 w 7422400"/>
              <a:gd name="connsiteY4" fmla="*/ 1631124 h 2889437"/>
              <a:gd name="connsiteX5" fmla="*/ 256347 w 7422400"/>
              <a:gd name="connsiteY5" fmla="*/ 1561219 h 2889437"/>
              <a:gd name="connsiteX6" fmla="*/ 337912 w 7422400"/>
              <a:gd name="connsiteY6" fmla="*/ 1468012 h 2889437"/>
              <a:gd name="connsiteX7" fmla="*/ 372868 w 7422400"/>
              <a:gd name="connsiteY7" fmla="*/ 1456361 h 2889437"/>
              <a:gd name="connsiteX8" fmla="*/ 396172 w 7422400"/>
              <a:gd name="connsiteY8" fmla="*/ 1421408 h 2889437"/>
              <a:gd name="connsiteX9" fmla="*/ 442781 w 7422400"/>
              <a:gd name="connsiteY9" fmla="*/ 1363154 h 2889437"/>
              <a:gd name="connsiteX10" fmla="*/ 489389 w 7422400"/>
              <a:gd name="connsiteY10" fmla="*/ 1281597 h 2889437"/>
              <a:gd name="connsiteX11" fmla="*/ 524346 w 7422400"/>
              <a:gd name="connsiteY11" fmla="*/ 1223343 h 2889437"/>
              <a:gd name="connsiteX12" fmla="*/ 547650 w 7422400"/>
              <a:gd name="connsiteY12" fmla="*/ 1141787 h 2889437"/>
              <a:gd name="connsiteX13" fmla="*/ 570954 w 7422400"/>
              <a:gd name="connsiteY13" fmla="*/ 1106834 h 2889437"/>
              <a:gd name="connsiteX14" fmla="*/ 605910 w 7422400"/>
              <a:gd name="connsiteY14" fmla="*/ 1013627 h 2889437"/>
              <a:gd name="connsiteX15" fmla="*/ 629215 w 7422400"/>
              <a:gd name="connsiteY15" fmla="*/ 897118 h 2889437"/>
              <a:gd name="connsiteX16" fmla="*/ 664171 w 7422400"/>
              <a:gd name="connsiteY16" fmla="*/ 862166 h 2889437"/>
              <a:gd name="connsiteX17" fmla="*/ 722432 w 7422400"/>
              <a:gd name="connsiteY17" fmla="*/ 745657 h 2889437"/>
              <a:gd name="connsiteX18" fmla="*/ 780692 w 7422400"/>
              <a:gd name="connsiteY18" fmla="*/ 640799 h 2889437"/>
              <a:gd name="connsiteX19" fmla="*/ 827301 w 7422400"/>
              <a:gd name="connsiteY19" fmla="*/ 594195 h 2889437"/>
              <a:gd name="connsiteX20" fmla="*/ 897213 w 7422400"/>
              <a:gd name="connsiteY20" fmla="*/ 477687 h 2889437"/>
              <a:gd name="connsiteX21" fmla="*/ 955474 w 7422400"/>
              <a:gd name="connsiteY21" fmla="*/ 419432 h 2889437"/>
              <a:gd name="connsiteX22" fmla="*/ 1037039 w 7422400"/>
              <a:gd name="connsiteY22" fmla="*/ 361178 h 2889437"/>
              <a:gd name="connsiteX23" fmla="*/ 1106952 w 7422400"/>
              <a:gd name="connsiteY23" fmla="*/ 291273 h 2889437"/>
              <a:gd name="connsiteX24" fmla="*/ 1141908 w 7422400"/>
              <a:gd name="connsiteY24" fmla="*/ 244669 h 2889437"/>
              <a:gd name="connsiteX25" fmla="*/ 1165212 w 7422400"/>
              <a:gd name="connsiteY25" fmla="*/ 209716 h 2889437"/>
              <a:gd name="connsiteX26" fmla="*/ 1200169 w 7422400"/>
              <a:gd name="connsiteY26" fmla="*/ 151462 h 2889437"/>
              <a:gd name="connsiteX27" fmla="*/ 1235125 w 7422400"/>
              <a:gd name="connsiteY27" fmla="*/ 116509 h 2889437"/>
              <a:gd name="connsiteX28" fmla="*/ 1305038 w 7422400"/>
              <a:gd name="connsiteY28" fmla="*/ 46604 h 2889437"/>
              <a:gd name="connsiteX29" fmla="*/ 1433211 w 7422400"/>
              <a:gd name="connsiteY29" fmla="*/ 11651 h 2889437"/>
              <a:gd name="connsiteX30" fmla="*/ 1468167 w 7422400"/>
              <a:gd name="connsiteY30" fmla="*/ 0 h 2889437"/>
              <a:gd name="connsiteX31" fmla="*/ 1806079 w 7422400"/>
              <a:gd name="connsiteY31" fmla="*/ 11651 h 2889437"/>
              <a:gd name="connsiteX32" fmla="*/ 1841035 w 7422400"/>
              <a:gd name="connsiteY32" fmla="*/ 34953 h 2889437"/>
              <a:gd name="connsiteX33" fmla="*/ 1875991 w 7422400"/>
              <a:gd name="connsiteY33" fmla="*/ 46604 h 2889437"/>
              <a:gd name="connsiteX34" fmla="*/ 1957556 w 7422400"/>
              <a:gd name="connsiteY34" fmla="*/ 93208 h 2889437"/>
              <a:gd name="connsiteX35" fmla="*/ 1992513 w 7422400"/>
              <a:gd name="connsiteY35" fmla="*/ 104858 h 2889437"/>
              <a:gd name="connsiteX36" fmla="*/ 2039121 w 7422400"/>
              <a:gd name="connsiteY36" fmla="*/ 139811 h 2889437"/>
              <a:gd name="connsiteX37" fmla="*/ 2085730 w 7422400"/>
              <a:gd name="connsiteY37" fmla="*/ 163113 h 2889437"/>
              <a:gd name="connsiteX38" fmla="*/ 2097382 w 7422400"/>
              <a:gd name="connsiteY38" fmla="*/ 198065 h 2889437"/>
              <a:gd name="connsiteX39" fmla="*/ 2143990 w 7422400"/>
              <a:gd name="connsiteY39" fmla="*/ 279622 h 2889437"/>
              <a:gd name="connsiteX40" fmla="*/ 2155642 w 7422400"/>
              <a:gd name="connsiteY40" fmla="*/ 326225 h 2889437"/>
              <a:gd name="connsiteX41" fmla="*/ 2190599 w 7422400"/>
              <a:gd name="connsiteY41" fmla="*/ 349527 h 2889437"/>
              <a:gd name="connsiteX42" fmla="*/ 2248859 w 7422400"/>
              <a:gd name="connsiteY42" fmla="*/ 431083 h 2889437"/>
              <a:gd name="connsiteX43" fmla="*/ 2260511 w 7422400"/>
              <a:gd name="connsiteY43" fmla="*/ 466036 h 2889437"/>
              <a:gd name="connsiteX44" fmla="*/ 2318772 w 7422400"/>
              <a:gd name="connsiteY44" fmla="*/ 559243 h 2889437"/>
              <a:gd name="connsiteX45" fmla="*/ 2353728 w 7422400"/>
              <a:gd name="connsiteY45" fmla="*/ 629148 h 2889437"/>
              <a:gd name="connsiteX46" fmla="*/ 2377032 w 7422400"/>
              <a:gd name="connsiteY46" fmla="*/ 734006 h 2889437"/>
              <a:gd name="connsiteX47" fmla="*/ 2458597 w 7422400"/>
              <a:gd name="connsiteY47" fmla="*/ 838864 h 2889437"/>
              <a:gd name="connsiteX48" fmla="*/ 2493554 w 7422400"/>
              <a:gd name="connsiteY48" fmla="*/ 862166 h 2889437"/>
              <a:gd name="connsiteX49" fmla="*/ 2551814 w 7422400"/>
              <a:gd name="connsiteY49" fmla="*/ 932071 h 2889437"/>
              <a:gd name="connsiteX50" fmla="*/ 2563466 w 7422400"/>
              <a:gd name="connsiteY50" fmla="*/ 1013627 h 2889437"/>
              <a:gd name="connsiteX51" fmla="*/ 2586771 w 7422400"/>
              <a:gd name="connsiteY51" fmla="*/ 1060231 h 2889437"/>
              <a:gd name="connsiteX52" fmla="*/ 2621727 w 7422400"/>
              <a:gd name="connsiteY52" fmla="*/ 1141787 h 2889437"/>
              <a:gd name="connsiteX53" fmla="*/ 2645031 w 7422400"/>
              <a:gd name="connsiteY53" fmla="*/ 1176740 h 2889437"/>
              <a:gd name="connsiteX54" fmla="*/ 2656683 w 7422400"/>
              <a:gd name="connsiteY54" fmla="*/ 1211692 h 2889437"/>
              <a:gd name="connsiteX55" fmla="*/ 2714944 w 7422400"/>
              <a:gd name="connsiteY55" fmla="*/ 1269947 h 2889437"/>
              <a:gd name="connsiteX56" fmla="*/ 2784857 w 7422400"/>
              <a:gd name="connsiteY56" fmla="*/ 1386455 h 2889437"/>
              <a:gd name="connsiteX57" fmla="*/ 2819813 w 7422400"/>
              <a:gd name="connsiteY57" fmla="*/ 1409757 h 2889437"/>
              <a:gd name="connsiteX58" fmla="*/ 2843117 w 7422400"/>
              <a:gd name="connsiteY58" fmla="*/ 1456361 h 2889437"/>
              <a:gd name="connsiteX59" fmla="*/ 2878074 w 7422400"/>
              <a:gd name="connsiteY59" fmla="*/ 1479662 h 2889437"/>
              <a:gd name="connsiteX60" fmla="*/ 2924682 w 7422400"/>
              <a:gd name="connsiteY60" fmla="*/ 1514615 h 2889437"/>
              <a:gd name="connsiteX61" fmla="*/ 3029551 w 7422400"/>
              <a:gd name="connsiteY61" fmla="*/ 1607822 h 2889437"/>
              <a:gd name="connsiteX62" fmla="*/ 3064507 w 7422400"/>
              <a:gd name="connsiteY62" fmla="*/ 1619473 h 2889437"/>
              <a:gd name="connsiteX63" fmla="*/ 3157724 w 7422400"/>
              <a:gd name="connsiteY63" fmla="*/ 1701029 h 2889437"/>
              <a:gd name="connsiteX64" fmla="*/ 3192681 w 7422400"/>
              <a:gd name="connsiteY64" fmla="*/ 1724331 h 2889437"/>
              <a:gd name="connsiteX65" fmla="*/ 3204333 w 7422400"/>
              <a:gd name="connsiteY65" fmla="*/ 1759284 h 2889437"/>
              <a:gd name="connsiteX66" fmla="*/ 3344158 w 7422400"/>
              <a:gd name="connsiteY66" fmla="*/ 1875792 h 2889437"/>
              <a:gd name="connsiteX67" fmla="*/ 3379115 w 7422400"/>
              <a:gd name="connsiteY67" fmla="*/ 1887443 h 2889437"/>
              <a:gd name="connsiteX68" fmla="*/ 3507288 w 7422400"/>
              <a:gd name="connsiteY68" fmla="*/ 1945698 h 2889437"/>
              <a:gd name="connsiteX69" fmla="*/ 3600505 w 7422400"/>
              <a:gd name="connsiteY69" fmla="*/ 1980650 h 2889437"/>
              <a:gd name="connsiteX70" fmla="*/ 3786939 w 7422400"/>
              <a:gd name="connsiteY70" fmla="*/ 2027254 h 2889437"/>
              <a:gd name="connsiteX71" fmla="*/ 3856852 w 7422400"/>
              <a:gd name="connsiteY71" fmla="*/ 2050556 h 2889437"/>
              <a:gd name="connsiteX72" fmla="*/ 3973373 w 7422400"/>
              <a:gd name="connsiteY72" fmla="*/ 2085508 h 2889437"/>
              <a:gd name="connsiteX73" fmla="*/ 4078242 w 7422400"/>
              <a:gd name="connsiteY73" fmla="*/ 2120461 h 2889437"/>
              <a:gd name="connsiteX74" fmla="*/ 4171459 w 7422400"/>
              <a:gd name="connsiteY74" fmla="*/ 2178715 h 2889437"/>
              <a:gd name="connsiteX75" fmla="*/ 4241371 w 7422400"/>
              <a:gd name="connsiteY75" fmla="*/ 2202017 h 2889437"/>
              <a:gd name="connsiteX76" fmla="*/ 4264676 w 7422400"/>
              <a:gd name="connsiteY76" fmla="*/ 2225319 h 2889437"/>
              <a:gd name="connsiteX77" fmla="*/ 4381197 w 7422400"/>
              <a:gd name="connsiteY77" fmla="*/ 2271922 h 2889437"/>
              <a:gd name="connsiteX78" fmla="*/ 4416153 w 7422400"/>
              <a:gd name="connsiteY78" fmla="*/ 2283573 h 2889437"/>
              <a:gd name="connsiteX79" fmla="*/ 4474414 w 7422400"/>
              <a:gd name="connsiteY79" fmla="*/ 2306875 h 2889437"/>
              <a:gd name="connsiteX80" fmla="*/ 4509370 w 7422400"/>
              <a:gd name="connsiteY80" fmla="*/ 2318526 h 2889437"/>
              <a:gd name="connsiteX81" fmla="*/ 4567631 w 7422400"/>
              <a:gd name="connsiteY81" fmla="*/ 2353479 h 2889437"/>
              <a:gd name="connsiteX82" fmla="*/ 4637543 w 7422400"/>
              <a:gd name="connsiteY82" fmla="*/ 2376780 h 2889437"/>
              <a:gd name="connsiteX83" fmla="*/ 4695804 w 7422400"/>
              <a:gd name="connsiteY83" fmla="*/ 2400082 h 2889437"/>
              <a:gd name="connsiteX84" fmla="*/ 4789021 w 7422400"/>
              <a:gd name="connsiteY84" fmla="*/ 2411733 h 2889437"/>
              <a:gd name="connsiteX85" fmla="*/ 4870586 w 7422400"/>
              <a:gd name="connsiteY85" fmla="*/ 2458336 h 2889437"/>
              <a:gd name="connsiteX86" fmla="*/ 4917194 w 7422400"/>
              <a:gd name="connsiteY86" fmla="*/ 2469987 h 2889437"/>
              <a:gd name="connsiteX87" fmla="*/ 5033715 w 7422400"/>
              <a:gd name="connsiteY87" fmla="*/ 2493289 h 2889437"/>
              <a:gd name="connsiteX88" fmla="*/ 5220149 w 7422400"/>
              <a:gd name="connsiteY88" fmla="*/ 2528242 h 2889437"/>
              <a:gd name="connsiteX89" fmla="*/ 5371627 w 7422400"/>
              <a:gd name="connsiteY89" fmla="*/ 2563194 h 2889437"/>
              <a:gd name="connsiteX90" fmla="*/ 5429888 w 7422400"/>
              <a:gd name="connsiteY90" fmla="*/ 2574845 h 2889437"/>
              <a:gd name="connsiteX91" fmla="*/ 5499800 w 7422400"/>
              <a:gd name="connsiteY91" fmla="*/ 2609798 h 2889437"/>
              <a:gd name="connsiteX92" fmla="*/ 5627974 w 7422400"/>
              <a:gd name="connsiteY92" fmla="*/ 2644751 h 2889437"/>
              <a:gd name="connsiteX93" fmla="*/ 5709538 w 7422400"/>
              <a:gd name="connsiteY93" fmla="*/ 2668052 h 2889437"/>
              <a:gd name="connsiteX94" fmla="*/ 5744495 w 7422400"/>
              <a:gd name="connsiteY94" fmla="*/ 2679703 h 2889437"/>
              <a:gd name="connsiteX95" fmla="*/ 5802755 w 7422400"/>
              <a:gd name="connsiteY95" fmla="*/ 2703005 h 2889437"/>
              <a:gd name="connsiteX96" fmla="*/ 5884320 w 7422400"/>
              <a:gd name="connsiteY96" fmla="*/ 2714656 h 2889437"/>
              <a:gd name="connsiteX97" fmla="*/ 6012493 w 7422400"/>
              <a:gd name="connsiteY97" fmla="*/ 2737958 h 2889437"/>
              <a:gd name="connsiteX98" fmla="*/ 6187275 w 7422400"/>
              <a:gd name="connsiteY98" fmla="*/ 2761259 h 2889437"/>
              <a:gd name="connsiteX99" fmla="*/ 6268840 w 7422400"/>
              <a:gd name="connsiteY99" fmla="*/ 2784561 h 2889437"/>
              <a:gd name="connsiteX100" fmla="*/ 6420318 w 7422400"/>
              <a:gd name="connsiteY100" fmla="*/ 2819514 h 2889437"/>
              <a:gd name="connsiteX101" fmla="*/ 6455274 w 7422400"/>
              <a:gd name="connsiteY101" fmla="*/ 2831165 h 2889437"/>
              <a:gd name="connsiteX102" fmla="*/ 6501882 w 7422400"/>
              <a:gd name="connsiteY102" fmla="*/ 2842816 h 2889437"/>
              <a:gd name="connsiteX103" fmla="*/ 6536839 w 7422400"/>
              <a:gd name="connsiteY103" fmla="*/ 2854466 h 2889437"/>
              <a:gd name="connsiteX104" fmla="*/ 6641708 w 7422400"/>
              <a:gd name="connsiteY104" fmla="*/ 2866117 h 2889437"/>
              <a:gd name="connsiteX105" fmla="*/ 7422400 w 7422400"/>
              <a:gd name="connsiteY105" fmla="*/ 2889419 h 288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7422400" h="2889437">
                <a:moveTo>
                  <a:pt x="0" y="1887443"/>
                </a:moveTo>
                <a:cubicBezTo>
                  <a:pt x="23304" y="1868025"/>
                  <a:pt x="49937" y="1852017"/>
                  <a:pt x="69913" y="1829189"/>
                </a:cubicBezTo>
                <a:cubicBezTo>
                  <a:pt x="78001" y="1819947"/>
                  <a:pt x="76072" y="1805221"/>
                  <a:pt x="81565" y="1794236"/>
                </a:cubicBezTo>
                <a:cubicBezTo>
                  <a:pt x="110079" y="1737214"/>
                  <a:pt x="95661" y="1779328"/>
                  <a:pt x="128174" y="1735982"/>
                </a:cubicBezTo>
                <a:cubicBezTo>
                  <a:pt x="211802" y="1624490"/>
                  <a:pt x="138575" y="1702281"/>
                  <a:pt x="209738" y="1631124"/>
                </a:cubicBezTo>
                <a:cubicBezTo>
                  <a:pt x="230217" y="1569697"/>
                  <a:pt x="207856" y="1619402"/>
                  <a:pt x="256347" y="1561219"/>
                </a:cubicBezTo>
                <a:cubicBezTo>
                  <a:pt x="301272" y="1507315"/>
                  <a:pt x="257224" y="1528521"/>
                  <a:pt x="337912" y="1468012"/>
                </a:cubicBezTo>
                <a:cubicBezTo>
                  <a:pt x="347738" y="1460643"/>
                  <a:pt x="361216" y="1460245"/>
                  <a:pt x="372868" y="1456361"/>
                </a:cubicBezTo>
                <a:cubicBezTo>
                  <a:pt x="380636" y="1444710"/>
                  <a:pt x="387424" y="1432342"/>
                  <a:pt x="396172" y="1421408"/>
                </a:cubicBezTo>
                <a:cubicBezTo>
                  <a:pt x="462591" y="1338394"/>
                  <a:pt x="371049" y="1470740"/>
                  <a:pt x="442781" y="1363154"/>
                </a:cubicBezTo>
                <a:cubicBezTo>
                  <a:pt x="469496" y="1283015"/>
                  <a:pt x="432956" y="1380344"/>
                  <a:pt x="489389" y="1281597"/>
                </a:cubicBezTo>
                <a:cubicBezTo>
                  <a:pt x="529724" y="1211018"/>
                  <a:pt x="469808" y="1277874"/>
                  <a:pt x="524346" y="1223343"/>
                </a:cubicBezTo>
                <a:cubicBezTo>
                  <a:pt x="528079" y="1208412"/>
                  <a:pt x="539292" y="1158501"/>
                  <a:pt x="547650" y="1141787"/>
                </a:cubicBezTo>
                <a:cubicBezTo>
                  <a:pt x="553913" y="1129262"/>
                  <a:pt x="564691" y="1119359"/>
                  <a:pt x="570954" y="1106834"/>
                </a:cubicBezTo>
                <a:cubicBezTo>
                  <a:pt x="584888" y="1078969"/>
                  <a:pt x="595825" y="1043879"/>
                  <a:pt x="605910" y="1013627"/>
                </a:cubicBezTo>
                <a:cubicBezTo>
                  <a:pt x="606897" y="1006722"/>
                  <a:pt x="614425" y="919300"/>
                  <a:pt x="629215" y="897118"/>
                </a:cubicBezTo>
                <a:cubicBezTo>
                  <a:pt x="638356" y="883408"/>
                  <a:pt x="652519" y="873817"/>
                  <a:pt x="664171" y="862166"/>
                </a:cubicBezTo>
                <a:cubicBezTo>
                  <a:pt x="703930" y="762778"/>
                  <a:pt x="668004" y="843616"/>
                  <a:pt x="722432" y="745657"/>
                </a:cubicBezTo>
                <a:cubicBezTo>
                  <a:pt x="743932" y="706962"/>
                  <a:pt x="752357" y="677225"/>
                  <a:pt x="780692" y="640799"/>
                </a:cubicBezTo>
                <a:cubicBezTo>
                  <a:pt x="794181" y="623457"/>
                  <a:pt x="813002" y="610875"/>
                  <a:pt x="827301" y="594195"/>
                </a:cubicBezTo>
                <a:cubicBezTo>
                  <a:pt x="857323" y="559173"/>
                  <a:pt x="866835" y="512401"/>
                  <a:pt x="897213" y="477687"/>
                </a:cubicBezTo>
                <a:cubicBezTo>
                  <a:pt x="915299" y="457020"/>
                  <a:pt x="933503" y="435909"/>
                  <a:pt x="955474" y="419432"/>
                </a:cubicBezTo>
                <a:cubicBezTo>
                  <a:pt x="1013286" y="376078"/>
                  <a:pt x="985924" y="395251"/>
                  <a:pt x="1037039" y="361178"/>
                </a:cubicBezTo>
                <a:cubicBezTo>
                  <a:pt x="1091959" y="278804"/>
                  <a:pt x="1020234" y="377982"/>
                  <a:pt x="1106952" y="291273"/>
                </a:cubicBezTo>
                <a:cubicBezTo>
                  <a:pt x="1120684" y="277542"/>
                  <a:pt x="1130620" y="260470"/>
                  <a:pt x="1141908" y="244669"/>
                </a:cubicBezTo>
                <a:cubicBezTo>
                  <a:pt x="1150048" y="233275"/>
                  <a:pt x="1157790" y="221590"/>
                  <a:pt x="1165212" y="209716"/>
                </a:cubicBezTo>
                <a:cubicBezTo>
                  <a:pt x="1177215" y="190513"/>
                  <a:pt x="1186581" y="169578"/>
                  <a:pt x="1200169" y="151462"/>
                </a:cubicBezTo>
                <a:cubicBezTo>
                  <a:pt x="1210056" y="138280"/>
                  <a:pt x="1224401" y="129019"/>
                  <a:pt x="1235125" y="116509"/>
                </a:cubicBezTo>
                <a:cubicBezTo>
                  <a:pt x="1271604" y="73954"/>
                  <a:pt x="1258884" y="69679"/>
                  <a:pt x="1305038" y="46604"/>
                </a:cubicBezTo>
                <a:cubicBezTo>
                  <a:pt x="1361176" y="18538"/>
                  <a:pt x="1369842" y="22211"/>
                  <a:pt x="1433211" y="11651"/>
                </a:cubicBezTo>
                <a:cubicBezTo>
                  <a:pt x="1444863" y="7767"/>
                  <a:pt x="1455885" y="0"/>
                  <a:pt x="1468167" y="0"/>
                </a:cubicBezTo>
                <a:cubicBezTo>
                  <a:pt x="1580871" y="0"/>
                  <a:pt x="1693867" y="1132"/>
                  <a:pt x="1806079" y="11651"/>
                </a:cubicBezTo>
                <a:cubicBezTo>
                  <a:pt x="1820021" y="12958"/>
                  <a:pt x="1828510" y="28691"/>
                  <a:pt x="1841035" y="34953"/>
                </a:cubicBezTo>
                <a:cubicBezTo>
                  <a:pt x="1852021" y="40445"/>
                  <a:pt x="1864702" y="41766"/>
                  <a:pt x="1875991" y="46604"/>
                </a:cubicBezTo>
                <a:cubicBezTo>
                  <a:pt x="2019033" y="107902"/>
                  <a:pt x="1840500" y="34688"/>
                  <a:pt x="1957556" y="93208"/>
                </a:cubicBezTo>
                <a:cubicBezTo>
                  <a:pt x="1968542" y="98700"/>
                  <a:pt x="1980861" y="100975"/>
                  <a:pt x="1992513" y="104858"/>
                </a:cubicBezTo>
                <a:cubicBezTo>
                  <a:pt x="2008049" y="116509"/>
                  <a:pt x="2022653" y="129519"/>
                  <a:pt x="2039121" y="139811"/>
                </a:cubicBezTo>
                <a:cubicBezTo>
                  <a:pt x="2053851" y="149016"/>
                  <a:pt x="2073447" y="150831"/>
                  <a:pt x="2085730" y="163113"/>
                </a:cubicBezTo>
                <a:cubicBezTo>
                  <a:pt x="2094415" y="171796"/>
                  <a:pt x="2091889" y="187081"/>
                  <a:pt x="2097382" y="198065"/>
                </a:cubicBezTo>
                <a:cubicBezTo>
                  <a:pt x="2131187" y="265668"/>
                  <a:pt x="2113349" y="197921"/>
                  <a:pt x="2143990" y="279622"/>
                </a:cubicBezTo>
                <a:cubicBezTo>
                  <a:pt x="2149613" y="294615"/>
                  <a:pt x="2146759" y="312902"/>
                  <a:pt x="2155642" y="326225"/>
                </a:cubicBezTo>
                <a:cubicBezTo>
                  <a:pt x="2163411" y="337876"/>
                  <a:pt x="2178947" y="341760"/>
                  <a:pt x="2190599" y="349527"/>
                </a:cubicBezTo>
                <a:cubicBezTo>
                  <a:pt x="2271068" y="510447"/>
                  <a:pt x="2154379" y="289376"/>
                  <a:pt x="2248859" y="431083"/>
                </a:cubicBezTo>
                <a:cubicBezTo>
                  <a:pt x="2255672" y="441301"/>
                  <a:pt x="2254630" y="455255"/>
                  <a:pt x="2260511" y="466036"/>
                </a:cubicBezTo>
                <a:cubicBezTo>
                  <a:pt x="2278057" y="498201"/>
                  <a:pt x="2307184" y="524484"/>
                  <a:pt x="2318772" y="559243"/>
                </a:cubicBezTo>
                <a:cubicBezTo>
                  <a:pt x="2334853" y="607479"/>
                  <a:pt x="2323611" y="583977"/>
                  <a:pt x="2353728" y="629148"/>
                </a:cubicBezTo>
                <a:cubicBezTo>
                  <a:pt x="2356889" y="648114"/>
                  <a:pt x="2363373" y="709423"/>
                  <a:pt x="2377032" y="734006"/>
                </a:cubicBezTo>
                <a:cubicBezTo>
                  <a:pt x="2399431" y="774319"/>
                  <a:pt x="2423459" y="809586"/>
                  <a:pt x="2458597" y="838864"/>
                </a:cubicBezTo>
                <a:cubicBezTo>
                  <a:pt x="2469356" y="847829"/>
                  <a:pt x="2482795" y="853202"/>
                  <a:pt x="2493554" y="862166"/>
                </a:cubicBezTo>
                <a:cubicBezTo>
                  <a:pt x="2527198" y="890200"/>
                  <a:pt x="2528899" y="897702"/>
                  <a:pt x="2551814" y="932071"/>
                </a:cubicBezTo>
                <a:cubicBezTo>
                  <a:pt x="2555698" y="959256"/>
                  <a:pt x="2556240" y="987133"/>
                  <a:pt x="2563466" y="1013627"/>
                </a:cubicBezTo>
                <a:cubicBezTo>
                  <a:pt x="2568037" y="1030384"/>
                  <a:pt x="2579928" y="1044267"/>
                  <a:pt x="2586771" y="1060231"/>
                </a:cubicBezTo>
                <a:cubicBezTo>
                  <a:pt x="2614786" y="1125591"/>
                  <a:pt x="2577557" y="1064497"/>
                  <a:pt x="2621727" y="1141787"/>
                </a:cubicBezTo>
                <a:cubicBezTo>
                  <a:pt x="2628675" y="1153945"/>
                  <a:pt x="2638768" y="1164215"/>
                  <a:pt x="2645031" y="1176740"/>
                </a:cubicBezTo>
                <a:cubicBezTo>
                  <a:pt x="2650524" y="1187724"/>
                  <a:pt x="2649314" y="1201868"/>
                  <a:pt x="2656683" y="1211692"/>
                </a:cubicBezTo>
                <a:cubicBezTo>
                  <a:pt x="2673162" y="1233662"/>
                  <a:pt x="2702661" y="1245384"/>
                  <a:pt x="2714944" y="1269947"/>
                </a:cubicBezTo>
                <a:cubicBezTo>
                  <a:pt x="2728974" y="1298005"/>
                  <a:pt x="2763764" y="1372394"/>
                  <a:pt x="2784857" y="1386455"/>
                </a:cubicBezTo>
                <a:lnTo>
                  <a:pt x="2819813" y="1409757"/>
                </a:lnTo>
                <a:cubicBezTo>
                  <a:pt x="2827581" y="1425292"/>
                  <a:pt x="2831997" y="1443019"/>
                  <a:pt x="2843117" y="1456361"/>
                </a:cubicBezTo>
                <a:cubicBezTo>
                  <a:pt x="2852083" y="1467118"/>
                  <a:pt x="2866678" y="1471523"/>
                  <a:pt x="2878074" y="1479662"/>
                </a:cubicBezTo>
                <a:cubicBezTo>
                  <a:pt x="2893877" y="1490948"/>
                  <a:pt x="2910167" y="1501714"/>
                  <a:pt x="2924682" y="1514615"/>
                </a:cubicBezTo>
                <a:cubicBezTo>
                  <a:pt x="2967314" y="1552506"/>
                  <a:pt x="2981734" y="1580500"/>
                  <a:pt x="3029551" y="1607822"/>
                </a:cubicBezTo>
                <a:cubicBezTo>
                  <a:pt x="3040215" y="1613915"/>
                  <a:pt x="3052855" y="1615589"/>
                  <a:pt x="3064507" y="1619473"/>
                </a:cubicBezTo>
                <a:cubicBezTo>
                  <a:pt x="3103349" y="1677728"/>
                  <a:pt x="3076160" y="1646659"/>
                  <a:pt x="3157724" y="1701029"/>
                </a:cubicBezTo>
                <a:lnTo>
                  <a:pt x="3192681" y="1724331"/>
                </a:lnTo>
                <a:cubicBezTo>
                  <a:pt x="3196565" y="1735982"/>
                  <a:pt x="3196792" y="1749590"/>
                  <a:pt x="3204333" y="1759284"/>
                </a:cubicBezTo>
                <a:cubicBezTo>
                  <a:pt x="3227049" y="1788487"/>
                  <a:pt x="3303766" y="1862329"/>
                  <a:pt x="3344158" y="1875792"/>
                </a:cubicBezTo>
                <a:lnTo>
                  <a:pt x="3379115" y="1887443"/>
                </a:lnTo>
                <a:cubicBezTo>
                  <a:pt x="3464807" y="1973128"/>
                  <a:pt x="3343490" y="1863810"/>
                  <a:pt x="3507288" y="1945698"/>
                </a:cubicBezTo>
                <a:cubicBezTo>
                  <a:pt x="3588871" y="1986484"/>
                  <a:pt x="3518005" y="1955268"/>
                  <a:pt x="3600505" y="1980650"/>
                </a:cubicBezTo>
                <a:cubicBezTo>
                  <a:pt x="3751796" y="2027197"/>
                  <a:pt x="3653717" y="2008224"/>
                  <a:pt x="3786939" y="2027254"/>
                </a:cubicBezTo>
                <a:cubicBezTo>
                  <a:pt x="3810243" y="2035021"/>
                  <a:pt x="3833021" y="2044599"/>
                  <a:pt x="3856852" y="2050556"/>
                </a:cubicBezTo>
                <a:cubicBezTo>
                  <a:pt x="3890306" y="2058918"/>
                  <a:pt x="3945001" y="2071323"/>
                  <a:pt x="3973373" y="2085508"/>
                </a:cubicBezTo>
                <a:cubicBezTo>
                  <a:pt x="4037695" y="2117666"/>
                  <a:pt x="4002949" y="2105404"/>
                  <a:pt x="4078242" y="2120461"/>
                </a:cubicBezTo>
                <a:cubicBezTo>
                  <a:pt x="4102252" y="2136466"/>
                  <a:pt x="4149366" y="2168674"/>
                  <a:pt x="4171459" y="2178715"/>
                </a:cubicBezTo>
                <a:cubicBezTo>
                  <a:pt x="4193822" y="2188879"/>
                  <a:pt x="4241371" y="2202017"/>
                  <a:pt x="4241371" y="2202017"/>
                </a:cubicBezTo>
                <a:cubicBezTo>
                  <a:pt x="4249139" y="2209784"/>
                  <a:pt x="4255535" y="2219226"/>
                  <a:pt x="4264676" y="2225319"/>
                </a:cubicBezTo>
                <a:cubicBezTo>
                  <a:pt x="4298969" y="2248179"/>
                  <a:pt x="4343295" y="2259289"/>
                  <a:pt x="4381197" y="2271922"/>
                </a:cubicBezTo>
                <a:cubicBezTo>
                  <a:pt x="4392849" y="2275806"/>
                  <a:pt x="4404749" y="2279012"/>
                  <a:pt x="4416153" y="2283573"/>
                </a:cubicBezTo>
                <a:cubicBezTo>
                  <a:pt x="4435573" y="2291340"/>
                  <a:pt x="4454829" y="2299532"/>
                  <a:pt x="4474414" y="2306875"/>
                </a:cubicBezTo>
                <a:cubicBezTo>
                  <a:pt x="4485914" y="2311187"/>
                  <a:pt x="4498384" y="2313034"/>
                  <a:pt x="4509370" y="2318526"/>
                </a:cubicBezTo>
                <a:cubicBezTo>
                  <a:pt x="4529627" y="2328653"/>
                  <a:pt x="4547013" y="2344108"/>
                  <a:pt x="4567631" y="2353479"/>
                </a:cubicBezTo>
                <a:cubicBezTo>
                  <a:pt x="4589994" y="2363643"/>
                  <a:pt x="4614735" y="2367658"/>
                  <a:pt x="4637543" y="2376780"/>
                </a:cubicBezTo>
                <a:cubicBezTo>
                  <a:pt x="4656963" y="2384547"/>
                  <a:pt x="4675423" y="2395379"/>
                  <a:pt x="4695804" y="2400082"/>
                </a:cubicBezTo>
                <a:cubicBezTo>
                  <a:pt x="4726316" y="2407123"/>
                  <a:pt x="4757949" y="2407849"/>
                  <a:pt x="4789021" y="2411733"/>
                </a:cubicBezTo>
                <a:cubicBezTo>
                  <a:pt x="4818002" y="2431052"/>
                  <a:pt x="4836790" y="2445664"/>
                  <a:pt x="4870586" y="2458336"/>
                </a:cubicBezTo>
                <a:cubicBezTo>
                  <a:pt x="4885581" y="2463958"/>
                  <a:pt x="4901796" y="2465588"/>
                  <a:pt x="4917194" y="2469987"/>
                </a:cubicBezTo>
                <a:cubicBezTo>
                  <a:pt x="4998541" y="2493227"/>
                  <a:pt x="4894522" y="2473406"/>
                  <a:pt x="5033715" y="2493289"/>
                </a:cubicBezTo>
                <a:cubicBezTo>
                  <a:pt x="5155444" y="2533861"/>
                  <a:pt x="5055691" y="2506316"/>
                  <a:pt x="5220149" y="2528242"/>
                </a:cubicBezTo>
                <a:cubicBezTo>
                  <a:pt x="5272282" y="2535192"/>
                  <a:pt x="5319898" y="2552849"/>
                  <a:pt x="5371627" y="2563194"/>
                </a:cubicBezTo>
                <a:lnTo>
                  <a:pt x="5429888" y="2574845"/>
                </a:lnTo>
                <a:cubicBezTo>
                  <a:pt x="5453192" y="2586496"/>
                  <a:pt x="5475991" y="2599217"/>
                  <a:pt x="5499800" y="2609798"/>
                </a:cubicBezTo>
                <a:cubicBezTo>
                  <a:pt x="5530033" y="2623234"/>
                  <a:pt x="5614394" y="2640225"/>
                  <a:pt x="5627974" y="2644751"/>
                </a:cubicBezTo>
                <a:cubicBezTo>
                  <a:pt x="5711801" y="2672688"/>
                  <a:pt x="5607103" y="2638788"/>
                  <a:pt x="5709538" y="2668052"/>
                </a:cubicBezTo>
                <a:cubicBezTo>
                  <a:pt x="5721348" y="2671426"/>
                  <a:pt x="5732994" y="2675391"/>
                  <a:pt x="5744495" y="2679703"/>
                </a:cubicBezTo>
                <a:cubicBezTo>
                  <a:pt x="5764079" y="2687046"/>
                  <a:pt x="5782464" y="2697933"/>
                  <a:pt x="5802755" y="2703005"/>
                </a:cubicBezTo>
                <a:cubicBezTo>
                  <a:pt x="5829399" y="2709665"/>
                  <a:pt x="5857229" y="2710141"/>
                  <a:pt x="5884320" y="2714656"/>
                </a:cubicBezTo>
                <a:cubicBezTo>
                  <a:pt x="6004731" y="2734722"/>
                  <a:pt x="5876542" y="2718539"/>
                  <a:pt x="6012493" y="2737958"/>
                </a:cubicBezTo>
                <a:cubicBezTo>
                  <a:pt x="6059862" y="2744724"/>
                  <a:pt x="6138824" y="2752451"/>
                  <a:pt x="6187275" y="2761259"/>
                </a:cubicBezTo>
                <a:cubicBezTo>
                  <a:pt x="6237366" y="2770365"/>
                  <a:pt x="6225160" y="2772082"/>
                  <a:pt x="6268840" y="2784561"/>
                </a:cubicBezTo>
                <a:cubicBezTo>
                  <a:pt x="6318796" y="2798833"/>
                  <a:pt x="6370362" y="2805242"/>
                  <a:pt x="6420318" y="2819514"/>
                </a:cubicBezTo>
                <a:cubicBezTo>
                  <a:pt x="6432128" y="2822888"/>
                  <a:pt x="6443464" y="2827791"/>
                  <a:pt x="6455274" y="2831165"/>
                </a:cubicBezTo>
                <a:cubicBezTo>
                  <a:pt x="6470672" y="2835564"/>
                  <a:pt x="6486484" y="2838417"/>
                  <a:pt x="6501882" y="2842816"/>
                </a:cubicBezTo>
                <a:cubicBezTo>
                  <a:pt x="6513692" y="2846190"/>
                  <a:pt x="6524724" y="2852447"/>
                  <a:pt x="6536839" y="2854466"/>
                </a:cubicBezTo>
                <a:cubicBezTo>
                  <a:pt x="6571532" y="2860247"/>
                  <a:pt x="6606574" y="2864496"/>
                  <a:pt x="6641708" y="2866117"/>
                </a:cubicBezTo>
                <a:cubicBezTo>
                  <a:pt x="7179672" y="2890944"/>
                  <a:pt x="7107450" y="2889419"/>
                  <a:pt x="7422400" y="288941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latin typeface="Chalkboard"/>
              <a:cs typeface="Chalkboard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02641" y="1644250"/>
            <a:ext cx="756260" cy="71339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Freeform 3"/>
          <p:cNvSpPr/>
          <p:nvPr/>
        </p:nvSpPr>
        <p:spPr>
          <a:xfrm>
            <a:off x="3006101" y="298634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3" name="Freeform 32"/>
          <p:cNvSpPr/>
          <p:nvPr/>
        </p:nvSpPr>
        <p:spPr>
          <a:xfrm>
            <a:off x="4752748" y="504640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Freeform 37"/>
          <p:cNvSpPr/>
          <p:nvPr/>
        </p:nvSpPr>
        <p:spPr>
          <a:xfrm>
            <a:off x="4881840" y="528139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9" name="Freeform 38"/>
          <p:cNvSpPr/>
          <p:nvPr/>
        </p:nvSpPr>
        <p:spPr>
          <a:xfrm>
            <a:off x="4607912" y="511994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0" name="Freeform 39"/>
          <p:cNvSpPr/>
          <p:nvPr/>
        </p:nvSpPr>
        <p:spPr>
          <a:xfrm>
            <a:off x="4576615" y="488609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Freeform 40"/>
          <p:cNvSpPr/>
          <p:nvPr/>
        </p:nvSpPr>
        <p:spPr>
          <a:xfrm>
            <a:off x="4405862" y="480231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2" name="Freeform 41"/>
          <p:cNvSpPr/>
          <p:nvPr/>
        </p:nvSpPr>
        <p:spPr>
          <a:xfrm>
            <a:off x="4868275" y="494903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3" name="Freeform 42"/>
          <p:cNvSpPr/>
          <p:nvPr/>
        </p:nvSpPr>
        <p:spPr>
          <a:xfrm>
            <a:off x="5315648" y="543697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4" name="Freeform 43"/>
          <p:cNvSpPr/>
          <p:nvPr/>
        </p:nvSpPr>
        <p:spPr>
          <a:xfrm>
            <a:off x="5171255" y="507489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5" name="Freeform 44"/>
          <p:cNvSpPr/>
          <p:nvPr/>
        </p:nvSpPr>
        <p:spPr>
          <a:xfrm>
            <a:off x="5041310" y="518287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6" name="Freeform 45"/>
          <p:cNvSpPr/>
          <p:nvPr/>
        </p:nvSpPr>
        <p:spPr>
          <a:xfrm>
            <a:off x="5665015" y="542092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7" name="Freeform 46"/>
          <p:cNvSpPr/>
          <p:nvPr/>
        </p:nvSpPr>
        <p:spPr>
          <a:xfrm>
            <a:off x="5462654" y="536737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8" name="Freeform 47"/>
          <p:cNvSpPr/>
          <p:nvPr/>
        </p:nvSpPr>
        <p:spPr>
          <a:xfrm>
            <a:off x="5259372" y="522816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9" name="Freeform 48"/>
          <p:cNvSpPr/>
          <p:nvPr/>
        </p:nvSpPr>
        <p:spPr>
          <a:xfrm>
            <a:off x="5462654" y="515236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0" name="Freeform 49"/>
          <p:cNvSpPr/>
          <p:nvPr/>
        </p:nvSpPr>
        <p:spPr>
          <a:xfrm>
            <a:off x="5627875" y="524580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1" name="Freeform 50"/>
          <p:cNvSpPr/>
          <p:nvPr/>
        </p:nvSpPr>
        <p:spPr>
          <a:xfrm>
            <a:off x="5850122" y="540726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2" name="Freeform 51"/>
          <p:cNvSpPr/>
          <p:nvPr/>
        </p:nvSpPr>
        <p:spPr>
          <a:xfrm>
            <a:off x="5935162" y="556283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3" name="Freeform 52"/>
          <p:cNvSpPr/>
          <p:nvPr/>
        </p:nvSpPr>
        <p:spPr>
          <a:xfrm>
            <a:off x="6064254" y="562783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4" name="Freeform 53"/>
          <p:cNvSpPr/>
          <p:nvPr/>
        </p:nvSpPr>
        <p:spPr>
          <a:xfrm>
            <a:off x="6064254" y="546645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5" name="Freeform 54"/>
          <p:cNvSpPr/>
          <p:nvPr/>
        </p:nvSpPr>
        <p:spPr>
          <a:xfrm>
            <a:off x="6193346" y="546069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Freeform 55"/>
          <p:cNvSpPr/>
          <p:nvPr/>
        </p:nvSpPr>
        <p:spPr>
          <a:xfrm>
            <a:off x="6257892" y="560368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7" name="Freeform 56"/>
          <p:cNvSpPr/>
          <p:nvPr/>
        </p:nvSpPr>
        <p:spPr>
          <a:xfrm>
            <a:off x="6511301" y="566661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8" name="Freeform 57"/>
          <p:cNvSpPr/>
          <p:nvPr/>
        </p:nvSpPr>
        <p:spPr>
          <a:xfrm>
            <a:off x="6358901" y="551421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9" name="Freeform 58"/>
          <p:cNvSpPr/>
          <p:nvPr/>
        </p:nvSpPr>
        <p:spPr>
          <a:xfrm>
            <a:off x="6640393" y="560368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Freeform 59"/>
          <p:cNvSpPr/>
          <p:nvPr/>
        </p:nvSpPr>
        <p:spPr>
          <a:xfrm>
            <a:off x="2842280" y="376224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1" name="Freeform 60"/>
          <p:cNvSpPr/>
          <p:nvPr/>
        </p:nvSpPr>
        <p:spPr>
          <a:xfrm>
            <a:off x="3045797" y="384336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2" name="Freeform 61"/>
          <p:cNvSpPr/>
          <p:nvPr/>
        </p:nvSpPr>
        <p:spPr>
          <a:xfrm>
            <a:off x="2956757" y="412356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3" name="Freeform 62"/>
          <p:cNvSpPr/>
          <p:nvPr/>
        </p:nvSpPr>
        <p:spPr>
          <a:xfrm>
            <a:off x="3047594" y="36363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4" name="Freeform 63"/>
          <p:cNvSpPr/>
          <p:nvPr/>
        </p:nvSpPr>
        <p:spPr>
          <a:xfrm>
            <a:off x="2932938" y="342105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5" name="Freeform 64"/>
          <p:cNvSpPr/>
          <p:nvPr/>
        </p:nvSpPr>
        <p:spPr>
          <a:xfrm>
            <a:off x="3054337" y="323508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6" name="Freeform 65"/>
          <p:cNvSpPr/>
          <p:nvPr/>
        </p:nvSpPr>
        <p:spPr>
          <a:xfrm>
            <a:off x="3490170" y="418535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7" name="Freeform 66"/>
          <p:cNvSpPr/>
          <p:nvPr/>
        </p:nvSpPr>
        <p:spPr>
          <a:xfrm>
            <a:off x="3288540" y="402135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8" name="Freeform 67"/>
          <p:cNvSpPr/>
          <p:nvPr/>
        </p:nvSpPr>
        <p:spPr>
          <a:xfrm>
            <a:off x="3247844" y="376224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9" name="Freeform 68"/>
          <p:cNvSpPr/>
          <p:nvPr/>
        </p:nvSpPr>
        <p:spPr>
          <a:xfrm>
            <a:off x="3266072" y="448633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0" name="Freeform 69"/>
          <p:cNvSpPr/>
          <p:nvPr/>
        </p:nvSpPr>
        <p:spPr>
          <a:xfrm>
            <a:off x="3693512" y="434680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1" name="Freeform 70"/>
          <p:cNvSpPr/>
          <p:nvPr/>
        </p:nvSpPr>
        <p:spPr>
          <a:xfrm>
            <a:off x="3284413" y="34839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2" name="Freeform 71"/>
          <p:cNvSpPr/>
          <p:nvPr/>
        </p:nvSpPr>
        <p:spPr>
          <a:xfrm>
            <a:off x="3063711" y="421777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3" name="Freeform 72"/>
          <p:cNvSpPr/>
          <p:nvPr/>
        </p:nvSpPr>
        <p:spPr>
          <a:xfrm>
            <a:off x="3228932" y="43112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4" name="Freeform 73"/>
          <p:cNvSpPr/>
          <p:nvPr/>
        </p:nvSpPr>
        <p:spPr>
          <a:xfrm>
            <a:off x="3451179" y="447267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5" name="Freeform 74"/>
          <p:cNvSpPr/>
          <p:nvPr/>
        </p:nvSpPr>
        <p:spPr>
          <a:xfrm>
            <a:off x="3536219" y="462824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6" name="Freeform 75"/>
          <p:cNvSpPr/>
          <p:nvPr/>
        </p:nvSpPr>
        <p:spPr>
          <a:xfrm>
            <a:off x="3665311" y="469324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7" name="Freeform 76"/>
          <p:cNvSpPr/>
          <p:nvPr/>
        </p:nvSpPr>
        <p:spPr>
          <a:xfrm>
            <a:off x="3665311" y="453186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8" name="Freeform 77"/>
          <p:cNvSpPr/>
          <p:nvPr/>
        </p:nvSpPr>
        <p:spPr>
          <a:xfrm>
            <a:off x="3794403" y="452610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9" name="Freeform 78"/>
          <p:cNvSpPr/>
          <p:nvPr/>
        </p:nvSpPr>
        <p:spPr>
          <a:xfrm>
            <a:off x="3858949" y="466909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0" name="Freeform 79"/>
          <p:cNvSpPr/>
          <p:nvPr/>
        </p:nvSpPr>
        <p:spPr>
          <a:xfrm>
            <a:off x="4112358" y="47320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1" name="Freeform 80"/>
          <p:cNvSpPr/>
          <p:nvPr/>
        </p:nvSpPr>
        <p:spPr>
          <a:xfrm>
            <a:off x="3959958" y="45796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2" name="Freeform 81"/>
          <p:cNvSpPr/>
          <p:nvPr/>
        </p:nvSpPr>
        <p:spPr>
          <a:xfrm>
            <a:off x="4241450" y="466909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3" name="Freeform 92"/>
          <p:cNvSpPr/>
          <p:nvPr/>
        </p:nvSpPr>
        <p:spPr>
          <a:xfrm>
            <a:off x="3381332" y="44636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4" name="Freeform 93"/>
          <p:cNvSpPr/>
          <p:nvPr/>
        </p:nvSpPr>
        <p:spPr>
          <a:xfrm>
            <a:off x="5886275" y="537166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5" name="Freeform 94"/>
          <p:cNvSpPr/>
          <p:nvPr/>
        </p:nvSpPr>
        <p:spPr>
          <a:xfrm>
            <a:off x="3469186" y="388810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6" name="Freeform 95"/>
          <p:cNvSpPr/>
          <p:nvPr/>
        </p:nvSpPr>
        <p:spPr>
          <a:xfrm>
            <a:off x="3838532" y="49208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7" name="Freeform 96"/>
          <p:cNvSpPr/>
          <p:nvPr/>
        </p:nvSpPr>
        <p:spPr>
          <a:xfrm>
            <a:off x="4088441" y="47320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8" name="Freeform 97"/>
          <p:cNvSpPr/>
          <p:nvPr/>
        </p:nvSpPr>
        <p:spPr>
          <a:xfrm>
            <a:off x="4424824" y="495733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9" name="Freeform 98"/>
          <p:cNvSpPr/>
          <p:nvPr/>
        </p:nvSpPr>
        <p:spPr>
          <a:xfrm>
            <a:off x="4295732" y="53780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0" name="Freeform 99"/>
          <p:cNvSpPr/>
          <p:nvPr/>
        </p:nvSpPr>
        <p:spPr>
          <a:xfrm>
            <a:off x="4448132" y="55304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Freeform 13"/>
          <p:cNvSpPr/>
          <p:nvPr/>
        </p:nvSpPr>
        <p:spPr>
          <a:xfrm>
            <a:off x="1384328" y="1933684"/>
            <a:ext cx="1533057" cy="721823"/>
          </a:xfrm>
          <a:custGeom>
            <a:avLst/>
            <a:gdLst>
              <a:gd name="connsiteX0" fmla="*/ 1521616 w 1533057"/>
              <a:gd name="connsiteY0" fmla="*/ 446235 h 721823"/>
              <a:gd name="connsiteX1" fmla="*/ 1487294 w 1533057"/>
              <a:gd name="connsiteY1" fmla="*/ 389025 h 721823"/>
              <a:gd name="connsiteX2" fmla="*/ 1464413 w 1533057"/>
              <a:gd name="connsiteY2" fmla="*/ 354700 h 721823"/>
              <a:gd name="connsiteX3" fmla="*/ 1452972 w 1533057"/>
              <a:gd name="connsiteY3" fmla="*/ 308932 h 721823"/>
              <a:gd name="connsiteX4" fmla="*/ 1395768 w 1533057"/>
              <a:gd name="connsiteY4" fmla="*/ 251722 h 721823"/>
              <a:gd name="connsiteX5" fmla="*/ 1292802 w 1533057"/>
              <a:gd name="connsiteY5" fmla="*/ 194513 h 721823"/>
              <a:gd name="connsiteX6" fmla="*/ 1235598 w 1533057"/>
              <a:gd name="connsiteY6" fmla="*/ 148745 h 721823"/>
              <a:gd name="connsiteX7" fmla="*/ 1201276 w 1533057"/>
              <a:gd name="connsiteY7" fmla="*/ 114419 h 721823"/>
              <a:gd name="connsiteX8" fmla="*/ 1155513 w 1533057"/>
              <a:gd name="connsiteY8" fmla="*/ 102978 h 721823"/>
              <a:gd name="connsiteX9" fmla="*/ 1086869 w 1533057"/>
              <a:gd name="connsiteY9" fmla="*/ 80094 h 721823"/>
              <a:gd name="connsiteX10" fmla="*/ 1029665 w 1533057"/>
              <a:gd name="connsiteY10" fmla="*/ 22884 h 721823"/>
              <a:gd name="connsiteX11" fmla="*/ 961021 w 1533057"/>
              <a:gd name="connsiteY11" fmla="*/ 0 h 721823"/>
              <a:gd name="connsiteX12" fmla="*/ 663562 w 1533057"/>
              <a:gd name="connsiteY12" fmla="*/ 11442 h 721823"/>
              <a:gd name="connsiteX13" fmla="*/ 537714 w 1533057"/>
              <a:gd name="connsiteY13" fmla="*/ 45768 h 721823"/>
              <a:gd name="connsiteX14" fmla="*/ 514832 w 1533057"/>
              <a:gd name="connsiteY14" fmla="*/ 68652 h 721823"/>
              <a:gd name="connsiteX15" fmla="*/ 423307 w 1533057"/>
              <a:gd name="connsiteY15" fmla="*/ 91536 h 721823"/>
              <a:gd name="connsiteX16" fmla="*/ 354662 w 1533057"/>
              <a:gd name="connsiteY16" fmla="*/ 114419 h 721823"/>
              <a:gd name="connsiteX17" fmla="*/ 320340 w 1533057"/>
              <a:gd name="connsiteY17" fmla="*/ 137303 h 721823"/>
              <a:gd name="connsiteX18" fmla="*/ 308899 w 1533057"/>
              <a:gd name="connsiteY18" fmla="*/ 171629 h 721823"/>
              <a:gd name="connsiteX19" fmla="*/ 286018 w 1533057"/>
              <a:gd name="connsiteY19" fmla="*/ 263164 h 721823"/>
              <a:gd name="connsiteX20" fmla="*/ 217374 w 1533057"/>
              <a:gd name="connsiteY20" fmla="*/ 366142 h 721823"/>
              <a:gd name="connsiteX21" fmla="*/ 194492 w 1533057"/>
              <a:gd name="connsiteY21" fmla="*/ 400467 h 721823"/>
              <a:gd name="connsiteX22" fmla="*/ 125848 w 1533057"/>
              <a:gd name="connsiteY22" fmla="*/ 434793 h 721823"/>
              <a:gd name="connsiteX23" fmla="*/ 102966 w 1533057"/>
              <a:gd name="connsiteY23" fmla="*/ 457677 h 721823"/>
              <a:gd name="connsiteX24" fmla="*/ 80085 w 1533057"/>
              <a:gd name="connsiteY24" fmla="*/ 492003 h 721823"/>
              <a:gd name="connsiteX25" fmla="*/ 45763 w 1533057"/>
              <a:gd name="connsiteY25" fmla="*/ 514887 h 721823"/>
              <a:gd name="connsiteX26" fmla="*/ 22881 w 1533057"/>
              <a:gd name="connsiteY26" fmla="*/ 549212 h 721823"/>
              <a:gd name="connsiteX27" fmla="*/ 0 w 1533057"/>
              <a:gd name="connsiteY27" fmla="*/ 629306 h 721823"/>
              <a:gd name="connsiteX28" fmla="*/ 11441 w 1533057"/>
              <a:gd name="connsiteY28" fmla="*/ 686515 h 721823"/>
              <a:gd name="connsiteX29" fmla="*/ 80085 w 1533057"/>
              <a:gd name="connsiteY29" fmla="*/ 720841 h 721823"/>
              <a:gd name="connsiteX30" fmla="*/ 217374 w 1533057"/>
              <a:gd name="connsiteY30" fmla="*/ 709399 h 721823"/>
              <a:gd name="connsiteX31" fmla="*/ 274577 w 1533057"/>
              <a:gd name="connsiteY31" fmla="*/ 652190 h 721823"/>
              <a:gd name="connsiteX32" fmla="*/ 308899 w 1533057"/>
              <a:gd name="connsiteY32" fmla="*/ 629306 h 721823"/>
              <a:gd name="connsiteX33" fmla="*/ 366103 w 1533057"/>
              <a:gd name="connsiteY33" fmla="*/ 583538 h 721823"/>
              <a:gd name="connsiteX34" fmla="*/ 469070 w 1533057"/>
              <a:gd name="connsiteY34" fmla="*/ 606422 h 721823"/>
              <a:gd name="connsiteX35" fmla="*/ 503392 w 1533057"/>
              <a:gd name="connsiteY35" fmla="*/ 617864 h 721823"/>
              <a:gd name="connsiteX36" fmla="*/ 572036 w 1533057"/>
              <a:gd name="connsiteY36" fmla="*/ 686515 h 721823"/>
              <a:gd name="connsiteX37" fmla="*/ 606358 w 1533057"/>
              <a:gd name="connsiteY37" fmla="*/ 697957 h 721823"/>
              <a:gd name="connsiteX38" fmla="*/ 629240 w 1533057"/>
              <a:gd name="connsiteY38" fmla="*/ 720841 h 721823"/>
              <a:gd name="connsiteX39" fmla="*/ 720766 w 1533057"/>
              <a:gd name="connsiteY39" fmla="*/ 709399 h 721823"/>
              <a:gd name="connsiteX40" fmla="*/ 789410 w 1533057"/>
              <a:gd name="connsiteY40" fmla="*/ 663632 h 721823"/>
              <a:gd name="connsiteX41" fmla="*/ 835173 w 1533057"/>
              <a:gd name="connsiteY41" fmla="*/ 640748 h 721823"/>
              <a:gd name="connsiteX42" fmla="*/ 869495 w 1533057"/>
              <a:gd name="connsiteY42" fmla="*/ 572096 h 721823"/>
              <a:gd name="connsiteX43" fmla="*/ 880936 w 1533057"/>
              <a:gd name="connsiteY43" fmla="*/ 537770 h 721823"/>
              <a:gd name="connsiteX44" fmla="*/ 915258 w 1533057"/>
              <a:gd name="connsiteY44" fmla="*/ 514887 h 721823"/>
              <a:gd name="connsiteX45" fmla="*/ 1155513 w 1533057"/>
              <a:gd name="connsiteY45" fmla="*/ 526329 h 721823"/>
              <a:gd name="connsiteX46" fmla="*/ 1212717 w 1533057"/>
              <a:gd name="connsiteY46" fmla="*/ 560654 h 721823"/>
              <a:gd name="connsiteX47" fmla="*/ 1247039 w 1533057"/>
              <a:gd name="connsiteY47" fmla="*/ 572096 h 721823"/>
              <a:gd name="connsiteX48" fmla="*/ 1269920 w 1533057"/>
              <a:gd name="connsiteY48" fmla="*/ 606422 h 721823"/>
              <a:gd name="connsiteX49" fmla="*/ 1338565 w 1533057"/>
              <a:gd name="connsiteY49" fmla="*/ 629306 h 721823"/>
              <a:gd name="connsiteX50" fmla="*/ 1475853 w 1533057"/>
              <a:gd name="connsiteY50" fmla="*/ 617864 h 721823"/>
              <a:gd name="connsiteX51" fmla="*/ 1510176 w 1533057"/>
              <a:gd name="connsiteY51" fmla="*/ 560654 h 721823"/>
              <a:gd name="connsiteX52" fmla="*/ 1533057 w 1533057"/>
              <a:gd name="connsiteY52" fmla="*/ 526329 h 721823"/>
              <a:gd name="connsiteX53" fmla="*/ 1521616 w 1533057"/>
              <a:gd name="connsiteY53" fmla="*/ 446235 h 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33057" h="721823">
                <a:moveTo>
                  <a:pt x="1521616" y="446235"/>
                </a:moveTo>
                <a:cubicBezTo>
                  <a:pt x="1513989" y="423351"/>
                  <a:pt x="1499079" y="407884"/>
                  <a:pt x="1487294" y="389025"/>
                </a:cubicBezTo>
                <a:cubicBezTo>
                  <a:pt x="1480007" y="377364"/>
                  <a:pt x="1469829" y="367339"/>
                  <a:pt x="1464413" y="354700"/>
                </a:cubicBezTo>
                <a:cubicBezTo>
                  <a:pt x="1458219" y="340246"/>
                  <a:pt x="1461694" y="322017"/>
                  <a:pt x="1452972" y="308932"/>
                </a:cubicBezTo>
                <a:cubicBezTo>
                  <a:pt x="1438014" y="286493"/>
                  <a:pt x="1418206" y="266682"/>
                  <a:pt x="1395768" y="251722"/>
                </a:cubicBezTo>
                <a:cubicBezTo>
                  <a:pt x="1317090" y="199265"/>
                  <a:pt x="1353213" y="214652"/>
                  <a:pt x="1292802" y="194513"/>
                </a:cubicBezTo>
                <a:cubicBezTo>
                  <a:pt x="1226225" y="127930"/>
                  <a:pt x="1322200" y="220922"/>
                  <a:pt x="1235598" y="148745"/>
                </a:cubicBezTo>
                <a:cubicBezTo>
                  <a:pt x="1223168" y="138386"/>
                  <a:pt x="1215324" y="122447"/>
                  <a:pt x="1201276" y="114419"/>
                </a:cubicBezTo>
                <a:cubicBezTo>
                  <a:pt x="1187624" y="106617"/>
                  <a:pt x="1170574" y="107497"/>
                  <a:pt x="1155513" y="102978"/>
                </a:cubicBezTo>
                <a:cubicBezTo>
                  <a:pt x="1132411" y="96047"/>
                  <a:pt x="1086869" y="80094"/>
                  <a:pt x="1086869" y="80094"/>
                </a:cubicBezTo>
                <a:cubicBezTo>
                  <a:pt x="1065995" y="48781"/>
                  <a:pt x="1065794" y="38943"/>
                  <a:pt x="1029665" y="22884"/>
                </a:cubicBezTo>
                <a:cubicBezTo>
                  <a:pt x="1007625" y="13087"/>
                  <a:pt x="961021" y="0"/>
                  <a:pt x="961021" y="0"/>
                </a:cubicBezTo>
                <a:cubicBezTo>
                  <a:pt x="861868" y="3814"/>
                  <a:pt x="762404" y="2720"/>
                  <a:pt x="663562" y="11442"/>
                </a:cubicBezTo>
                <a:cubicBezTo>
                  <a:pt x="628465" y="14539"/>
                  <a:pt x="575744" y="33090"/>
                  <a:pt x="537714" y="45768"/>
                </a:cubicBezTo>
                <a:cubicBezTo>
                  <a:pt x="530087" y="53396"/>
                  <a:pt x="524082" y="63102"/>
                  <a:pt x="514832" y="68652"/>
                </a:cubicBezTo>
                <a:cubicBezTo>
                  <a:pt x="495547" y="80224"/>
                  <a:pt x="438345" y="87434"/>
                  <a:pt x="423307" y="91536"/>
                </a:cubicBezTo>
                <a:cubicBezTo>
                  <a:pt x="400037" y="97883"/>
                  <a:pt x="354662" y="114419"/>
                  <a:pt x="354662" y="114419"/>
                </a:cubicBezTo>
                <a:cubicBezTo>
                  <a:pt x="343221" y="122047"/>
                  <a:pt x="328929" y="126565"/>
                  <a:pt x="320340" y="137303"/>
                </a:cubicBezTo>
                <a:cubicBezTo>
                  <a:pt x="312806" y="146721"/>
                  <a:pt x="312072" y="159993"/>
                  <a:pt x="308899" y="171629"/>
                </a:cubicBezTo>
                <a:cubicBezTo>
                  <a:pt x="300625" y="201972"/>
                  <a:pt x="303462" y="236995"/>
                  <a:pt x="286018" y="263164"/>
                </a:cubicBezTo>
                <a:lnTo>
                  <a:pt x="217374" y="366142"/>
                </a:lnTo>
                <a:cubicBezTo>
                  <a:pt x="209747" y="377584"/>
                  <a:pt x="205933" y="392839"/>
                  <a:pt x="194492" y="400467"/>
                </a:cubicBezTo>
                <a:cubicBezTo>
                  <a:pt x="150136" y="430041"/>
                  <a:pt x="173215" y="419002"/>
                  <a:pt x="125848" y="434793"/>
                </a:cubicBezTo>
                <a:cubicBezTo>
                  <a:pt x="118221" y="442421"/>
                  <a:pt x="109704" y="449253"/>
                  <a:pt x="102966" y="457677"/>
                </a:cubicBezTo>
                <a:cubicBezTo>
                  <a:pt x="94376" y="468415"/>
                  <a:pt x="89808" y="482279"/>
                  <a:pt x="80085" y="492003"/>
                </a:cubicBezTo>
                <a:cubicBezTo>
                  <a:pt x="70363" y="501727"/>
                  <a:pt x="57204" y="507259"/>
                  <a:pt x="45763" y="514887"/>
                </a:cubicBezTo>
                <a:cubicBezTo>
                  <a:pt x="38136" y="526329"/>
                  <a:pt x="29030" y="536913"/>
                  <a:pt x="22881" y="549212"/>
                </a:cubicBezTo>
                <a:cubicBezTo>
                  <a:pt x="14677" y="565622"/>
                  <a:pt x="3664" y="614650"/>
                  <a:pt x="0" y="629306"/>
                </a:cubicBezTo>
                <a:cubicBezTo>
                  <a:pt x="3814" y="648376"/>
                  <a:pt x="1793" y="669630"/>
                  <a:pt x="11441" y="686515"/>
                </a:cubicBezTo>
                <a:cubicBezTo>
                  <a:pt x="21878" y="704781"/>
                  <a:pt x="62466" y="714967"/>
                  <a:pt x="80085" y="720841"/>
                </a:cubicBezTo>
                <a:cubicBezTo>
                  <a:pt x="125848" y="717027"/>
                  <a:pt x="172344" y="718406"/>
                  <a:pt x="217374" y="709399"/>
                </a:cubicBezTo>
                <a:cubicBezTo>
                  <a:pt x="255508" y="701771"/>
                  <a:pt x="251698" y="675072"/>
                  <a:pt x="274577" y="652190"/>
                </a:cubicBezTo>
                <a:cubicBezTo>
                  <a:pt x="284300" y="642466"/>
                  <a:pt x="298162" y="637896"/>
                  <a:pt x="308899" y="629306"/>
                </a:cubicBezTo>
                <a:cubicBezTo>
                  <a:pt x="390409" y="564091"/>
                  <a:pt x="260466" y="653971"/>
                  <a:pt x="366103" y="583538"/>
                </a:cubicBezTo>
                <a:cubicBezTo>
                  <a:pt x="400425" y="591166"/>
                  <a:pt x="434960" y="597894"/>
                  <a:pt x="469070" y="606422"/>
                </a:cubicBezTo>
                <a:cubicBezTo>
                  <a:pt x="480770" y="609347"/>
                  <a:pt x="492606" y="612470"/>
                  <a:pt x="503392" y="617864"/>
                </a:cubicBezTo>
                <a:cubicBezTo>
                  <a:pt x="574533" y="653439"/>
                  <a:pt x="500407" y="626818"/>
                  <a:pt x="572036" y="686515"/>
                </a:cubicBezTo>
                <a:cubicBezTo>
                  <a:pt x="581300" y="694236"/>
                  <a:pt x="594917" y="694143"/>
                  <a:pt x="606358" y="697957"/>
                </a:cubicBezTo>
                <a:cubicBezTo>
                  <a:pt x="613985" y="705585"/>
                  <a:pt x="618506" y="719768"/>
                  <a:pt x="629240" y="720841"/>
                </a:cubicBezTo>
                <a:cubicBezTo>
                  <a:pt x="659834" y="723901"/>
                  <a:pt x="691811" y="719741"/>
                  <a:pt x="720766" y="709399"/>
                </a:cubicBezTo>
                <a:cubicBezTo>
                  <a:pt x="746664" y="700149"/>
                  <a:pt x="764813" y="675932"/>
                  <a:pt x="789410" y="663632"/>
                </a:cubicBezTo>
                <a:lnTo>
                  <a:pt x="835173" y="640748"/>
                </a:lnTo>
                <a:cubicBezTo>
                  <a:pt x="863931" y="554468"/>
                  <a:pt x="825139" y="660819"/>
                  <a:pt x="869495" y="572096"/>
                </a:cubicBezTo>
                <a:cubicBezTo>
                  <a:pt x="874888" y="561308"/>
                  <a:pt x="873402" y="547188"/>
                  <a:pt x="880936" y="537770"/>
                </a:cubicBezTo>
                <a:cubicBezTo>
                  <a:pt x="889525" y="527032"/>
                  <a:pt x="903817" y="522515"/>
                  <a:pt x="915258" y="514887"/>
                </a:cubicBezTo>
                <a:cubicBezTo>
                  <a:pt x="995343" y="518701"/>
                  <a:pt x="1075614" y="519670"/>
                  <a:pt x="1155513" y="526329"/>
                </a:cubicBezTo>
                <a:cubicBezTo>
                  <a:pt x="1205695" y="530511"/>
                  <a:pt x="1176275" y="538787"/>
                  <a:pt x="1212717" y="560654"/>
                </a:cubicBezTo>
                <a:cubicBezTo>
                  <a:pt x="1223058" y="566859"/>
                  <a:pt x="1235598" y="568282"/>
                  <a:pt x="1247039" y="572096"/>
                </a:cubicBezTo>
                <a:cubicBezTo>
                  <a:pt x="1254666" y="583538"/>
                  <a:pt x="1258260" y="599133"/>
                  <a:pt x="1269920" y="606422"/>
                </a:cubicBezTo>
                <a:cubicBezTo>
                  <a:pt x="1290373" y="619206"/>
                  <a:pt x="1338565" y="629306"/>
                  <a:pt x="1338565" y="629306"/>
                </a:cubicBezTo>
                <a:cubicBezTo>
                  <a:pt x="1384328" y="625492"/>
                  <a:pt x="1430951" y="627487"/>
                  <a:pt x="1475853" y="617864"/>
                </a:cubicBezTo>
                <a:cubicBezTo>
                  <a:pt x="1500881" y="612500"/>
                  <a:pt x="1502459" y="576089"/>
                  <a:pt x="1510176" y="560654"/>
                </a:cubicBezTo>
                <a:cubicBezTo>
                  <a:pt x="1516325" y="548355"/>
                  <a:pt x="1525430" y="537771"/>
                  <a:pt x="1533057" y="526329"/>
                </a:cubicBezTo>
                <a:cubicBezTo>
                  <a:pt x="1520729" y="452357"/>
                  <a:pt x="1529243" y="469119"/>
                  <a:pt x="1521616" y="446235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14" name="Straight Connector 113"/>
          <p:cNvCxnSpPr/>
          <p:nvPr/>
        </p:nvCxnSpPr>
        <p:spPr>
          <a:xfrm>
            <a:off x="103352" y="3727919"/>
            <a:ext cx="7801065" cy="3432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8091909" y="3599921"/>
            <a:ext cx="94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atin typeface="Chalkboard"/>
                <a:cs typeface="Chalkboard"/>
              </a:rPr>
              <a:t>0°C</a:t>
            </a:r>
            <a:endParaRPr lang="es-ES_tradnl" sz="2800" dirty="0">
              <a:latin typeface="Chalkboard"/>
              <a:cs typeface="Chalkboard"/>
            </a:endParaRPr>
          </a:p>
        </p:txBody>
      </p:sp>
      <p:cxnSp>
        <p:nvCxnSpPr>
          <p:cNvPr id="103" name="Curved Connector 102"/>
          <p:cNvCxnSpPr/>
          <p:nvPr/>
        </p:nvCxnSpPr>
        <p:spPr>
          <a:xfrm rot="1800000">
            <a:off x="3031532" y="3975369"/>
            <a:ext cx="546698" cy="24821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urved Connector 103"/>
          <p:cNvCxnSpPr/>
          <p:nvPr/>
        </p:nvCxnSpPr>
        <p:spPr>
          <a:xfrm rot="16200000" flipH="1">
            <a:off x="2685718" y="4251835"/>
            <a:ext cx="585455" cy="21480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Curved Connector 104"/>
          <p:cNvCxnSpPr/>
          <p:nvPr/>
        </p:nvCxnSpPr>
        <p:spPr>
          <a:xfrm rot="16200000" flipH="1">
            <a:off x="3018640" y="4458888"/>
            <a:ext cx="580179" cy="217805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Curved Connector 112"/>
          <p:cNvCxnSpPr/>
          <p:nvPr/>
        </p:nvCxnSpPr>
        <p:spPr>
          <a:xfrm rot="16200000" flipH="1">
            <a:off x="3669542" y="4630183"/>
            <a:ext cx="534424" cy="134262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7" name="Curved Connector 116"/>
          <p:cNvCxnSpPr/>
          <p:nvPr/>
        </p:nvCxnSpPr>
        <p:spPr>
          <a:xfrm rot="16200000" flipH="1">
            <a:off x="3497928" y="4883165"/>
            <a:ext cx="596892" cy="254242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8" name="Curved Connector 117"/>
          <p:cNvCxnSpPr/>
          <p:nvPr/>
        </p:nvCxnSpPr>
        <p:spPr>
          <a:xfrm rot="16200000" flipH="1">
            <a:off x="4003098" y="4941501"/>
            <a:ext cx="596892" cy="254242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Curved Connector 118"/>
          <p:cNvCxnSpPr/>
          <p:nvPr/>
        </p:nvCxnSpPr>
        <p:spPr>
          <a:xfrm rot="16200000" flipH="1">
            <a:off x="4390678" y="5093901"/>
            <a:ext cx="596892" cy="254242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Curved Connector 119"/>
          <p:cNvCxnSpPr/>
          <p:nvPr/>
        </p:nvCxnSpPr>
        <p:spPr>
          <a:xfrm rot="16200000" flipH="1">
            <a:off x="4981827" y="5264143"/>
            <a:ext cx="596892" cy="254242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Curved Connector 120"/>
          <p:cNvCxnSpPr/>
          <p:nvPr/>
        </p:nvCxnSpPr>
        <p:spPr>
          <a:xfrm rot="16200000" flipH="1">
            <a:off x="5431316" y="5416543"/>
            <a:ext cx="596892" cy="254242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4785266" y="2695688"/>
            <a:ext cx="27169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latin typeface="Chalkboard"/>
                <a:cs typeface="Chalkboard"/>
              </a:rPr>
              <a:t>Derretimiento</a:t>
            </a:r>
            <a:endParaRPr lang="es-ES_tradnl" sz="3200" dirty="0">
              <a:latin typeface="Chalkboard"/>
              <a:cs typeface="Chalkboard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>
            <a:off x="103352" y="6114383"/>
            <a:ext cx="7801065" cy="3432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8091909" y="5887098"/>
            <a:ext cx="94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latin typeface="Chalkboard"/>
                <a:cs typeface="Chalkboard"/>
              </a:rPr>
              <a:t>5</a:t>
            </a:r>
            <a:r>
              <a:rPr lang="es-ES_tradnl" sz="2800" dirty="0" smtClean="0">
                <a:latin typeface="Chalkboard"/>
                <a:cs typeface="Chalkboard"/>
              </a:rPr>
              <a:t>°C</a:t>
            </a:r>
            <a:endParaRPr lang="es-ES_tradnl" sz="28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027303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334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Chalkboard"/>
                <a:cs typeface="Chalkboard"/>
              </a:rPr>
              <a:t>Así se forma el Ambiente Periglacial</a:t>
            </a:r>
            <a:endParaRPr lang="es-ES_tradnl" sz="3600" dirty="0">
              <a:latin typeface="Chalkboard"/>
              <a:cs typeface="Chalkboard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30804" y="2032070"/>
            <a:ext cx="8745654" cy="4013854"/>
          </a:xfrm>
          <a:custGeom>
            <a:avLst/>
            <a:gdLst>
              <a:gd name="connsiteX0" fmla="*/ 0 w 7422400"/>
              <a:gd name="connsiteY0" fmla="*/ 1887443 h 2889437"/>
              <a:gd name="connsiteX1" fmla="*/ 69913 w 7422400"/>
              <a:gd name="connsiteY1" fmla="*/ 1829189 h 2889437"/>
              <a:gd name="connsiteX2" fmla="*/ 81565 w 7422400"/>
              <a:gd name="connsiteY2" fmla="*/ 1794236 h 2889437"/>
              <a:gd name="connsiteX3" fmla="*/ 128174 w 7422400"/>
              <a:gd name="connsiteY3" fmla="*/ 1735982 h 2889437"/>
              <a:gd name="connsiteX4" fmla="*/ 209738 w 7422400"/>
              <a:gd name="connsiteY4" fmla="*/ 1631124 h 2889437"/>
              <a:gd name="connsiteX5" fmla="*/ 256347 w 7422400"/>
              <a:gd name="connsiteY5" fmla="*/ 1561219 h 2889437"/>
              <a:gd name="connsiteX6" fmla="*/ 337912 w 7422400"/>
              <a:gd name="connsiteY6" fmla="*/ 1468012 h 2889437"/>
              <a:gd name="connsiteX7" fmla="*/ 372868 w 7422400"/>
              <a:gd name="connsiteY7" fmla="*/ 1456361 h 2889437"/>
              <a:gd name="connsiteX8" fmla="*/ 396172 w 7422400"/>
              <a:gd name="connsiteY8" fmla="*/ 1421408 h 2889437"/>
              <a:gd name="connsiteX9" fmla="*/ 442781 w 7422400"/>
              <a:gd name="connsiteY9" fmla="*/ 1363154 h 2889437"/>
              <a:gd name="connsiteX10" fmla="*/ 489389 w 7422400"/>
              <a:gd name="connsiteY10" fmla="*/ 1281597 h 2889437"/>
              <a:gd name="connsiteX11" fmla="*/ 524346 w 7422400"/>
              <a:gd name="connsiteY11" fmla="*/ 1223343 h 2889437"/>
              <a:gd name="connsiteX12" fmla="*/ 547650 w 7422400"/>
              <a:gd name="connsiteY12" fmla="*/ 1141787 h 2889437"/>
              <a:gd name="connsiteX13" fmla="*/ 570954 w 7422400"/>
              <a:gd name="connsiteY13" fmla="*/ 1106834 h 2889437"/>
              <a:gd name="connsiteX14" fmla="*/ 605910 w 7422400"/>
              <a:gd name="connsiteY14" fmla="*/ 1013627 h 2889437"/>
              <a:gd name="connsiteX15" fmla="*/ 629215 w 7422400"/>
              <a:gd name="connsiteY15" fmla="*/ 897118 h 2889437"/>
              <a:gd name="connsiteX16" fmla="*/ 664171 w 7422400"/>
              <a:gd name="connsiteY16" fmla="*/ 862166 h 2889437"/>
              <a:gd name="connsiteX17" fmla="*/ 722432 w 7422400"/>
              <a:gd name="connsiteY17" fmla="*/ 745657 h 2889437"/>
              <a:gd name="connsiteX18" fmla="*/ 780692 w 7422400"/>
              <a:gd name="connsiteY18" fmla="*/ 640799 h 2889437"/>
              <a:gd name="connsiteX19" fmla="*/ 827301 w 7422400"/>
              <a:gd name="connsiteY19" fmla="*/ 594195 h 2889437"/>
              <a:gd name="connsiteX20" fmla="*/ 897213 w 7422400"/>
              <a:gd name="connsiteY20" fmla="*/ 477687 h 2889437"/>
              <a:gd name="connsiteX21" fmla="*/ 955474 w 7422400"/>
              <a:gd name="connsiteY21" fmla="*/ 419432 h 2889437"/>
              <a:gd name="connsiteX22" fmla="*/ 1037039 w 7422400"/>
              <a:gd name="connsiteY22" fmla="*/ 361178 h 2889437"/>
              <a:gd name="connsiteX23" fmla="*/ 1106952 w 7422400"/>
              <a:gd name="connsiteY23" fmla="*/ 291273 h 2889437"/>
              <a:gd name="connsiteX24" fmla="*/ 1141908 w 7422400"/>
              <a:gd name="connsiteY24" fmla="*/ 244669 h 2889437"/>
              <a:gd name="connsiteX25" fmla="*/ 1165212 w 7422400"/>
              <a:gd name="connsiteY25" fmla="*/ 209716 h 2889437"/>
              <a:gd name="connsiteX26" fmla="*/ 1200169 w 7422400"/>
              <a:gd name="connsiteY26" fmla="*/ 151462 h 2889437"/>
              <a:gd name="connsiteX27" fmla="*/ 1235125 w 7422400"/>
              <a:gd name="connsiteY27" fmla="*/ 116509 h 2889437"/>
              <a:gd name="connsiteX28" fmla="*/ 1305038 w 7422400"/>
              <a:gd name="connsiteY28" fmla="*/ 46604 h 2889437"/>
              <a:gd name="connsiteX29" fmla="*/ 1433211 w 7422400"/>
              <a:gd name="connsiteY29" fmla="*/ 11651 h 2889437"/>
              <a:gd name="connsiteX30" fmla="*/ 1468167 w 7422400"/>
              <a:gd name="connsiteY30" fmla="*/ 0 h 2889437"/>
              <a:gd name="connsiteX31" fmla="*/ 1806079 w 7422400"/>
              <a:gd name="connsiteY31" fmla="*/ 11651 h 2889437"/>
              <a:gd name="connsiteX32" fmla="*/ 1841035 w 7422400"/>
              <a:gd name="connsiteY32" fmla="*/ 34953 h 2889437"/>
              <a:gd name="connsiteX33" fmla="*/ 1875991 w 7422400"/>
              <a:gd name="connsiteY33" fmla="*/ 46604 h 2889437"/>
              <a:gd name="connsiteX34" fmla="*/ 1957556 w 7422400"/>
              <a:gd name="connsiteY34" fmla="*/ 93208 h 2889437"/>
              <a:gd name="connsiteX35" fmla="*/ 1992513 w 7422400"/>
              <a:gd name="connsiteY35" fmla="*/ 104858 h 2889437"/>
              <a:gd name="connsiteX36" fmla="*/ 2039121 w 7422400"/>
              <a:gd name="connsiteY36" fmla="*/ 139811 h 2889437"/>
              <a:gd name="connsiteX37" fmla="*/ 2085730 w 7422400"/>
              <a:gd name="connsiteY37" fmla="*/ 163113 h 2889437"/>
              <a:gd name="connsiteX38" fmla="*/ 2097382 w 7422400"/>
              <a:gd name="connsiteY38" fmla="*/ 198065 h 2889437"/>
              <a:gd name="connsiteX39" fmla="*/ 2143990 w 7422400"/>
              <a:gd name="connsiteY39" fmla="*/ 279622 h 2889437"/>
              <a:gd name="connsiteX40" fmla="*/ 2155642 w 7422400"/>
              <a:gd name="connsiteY40" fmla="*/ 326225 h 2889437"/>
              <a:gd name="connsiteX41" fmla="*/ 2190599 w 7422400"/>
              <a:gd name="connsiteY41" fmla="*/ 349527 h 2889437"/>
              <a:gd name="connsiteX42" fmla="*/ 2248859 w 7422400"/>
              <a:gd name="connsiteY42" fmla="*/ 431083 h 2889437"/>
              <a:gd name="connsiteX43" fmla="*/ 2260511 w 7422400"/>
              <a:gd name="connsiteY43" fmla="*/ 466036 h 2889437"/>
              <a:gd name="connsiteX44" fmla="*/ 2318772 w 7422400"/>
              <a:gd name="connsiteY44" fmla="*/ 559243 h 2889437"/>
              <a:gd name="connsiteX45" fmla="*/ 2353728 w 7422400"/>
              <a:gd name="connsiteY45" fmla="*/ 629148 h 2889437"/>
              <a:gd name="connsiteX46" fmla="*/ 2377032 w 7422400"/>
              <a:gd name="connsiteY46" fmla="*/ 734006 h 2889437"/>
              <a:gd name="connsiteX47" fmla="*/ 2458597 w 7422400"/>
              <a:gd name="connsiteY47" fmla="*/ 838864 h 2889437"/>
              <a:gd name="connsiteX48" fmla="*/ 2493554 w 7422400"/>
              <a:gd name="connsiteY48" fmla="*/ 862166 h 2889437"/>
              <a:gd name="connsiteX49" fmla="*/ 2551814 w 7422400"/>
              <a:gd name="connsiteY49" fmla="*/ 932071 h 2889437"/>
              <a:gd name="connsiteX50" fmla="*/ 2563466 w 7422400"/>
              <a:gd name="connsiteY50" fmla="*/ 1013627 h 2889437"/>
              <a:gd name="connsiteX51" fmla="*/ 2586771 w 7422400"/>
              <a:gd name="connsiteY51" fmla="*/ 1060231 h 2889437"/>
              <a:gd name="connsiteX52" fmla="*/ 2621727 w 7422400"/>
              <a:gd name="connsiteY52" fmla="*/ 1141787 h 2889437"/>
              <a:gd name="connsiteX53" fmla="*/ 2645031 w 7422400"/>
              <a:gd name="connsiteY53" fmla="*/ 1176740 h 2889437"/>
              <a:gd name="connsiteX54" fmla="*/ 2656683 w 7422400"/>
              <a:gd name="connsiteY54" fmla="*/ 1211692 h 2889437"/>
              <a:gd name="connsiteX55" fmla="*/ 2714944 w 7422400"/>
              <a:gd name="connsiteY55" fmla="*/ 1269947 h 2889437"/>
              <a:gd name="connsiteX56" fmla="*/ 2784857 w 7422400"/>
              <a:gd name="connsiteY56" fmla="*/ 1386455 h 2889437"/>
              <a:gd name="connsiteX57" fmla="*/ 2819813 w 7422400"/>
              <a:gd name="connsiteY57" fmla="*/ 1409757 h 2889437"/>
              <a:gd name="connsiteX58" fmla="*/ 2843117 w 7422400"/>
              <a:gd name="connsiteY58" fmla="*/ 1456361 h 2889437"/>
              <a:gd name="connsiteX59" fmla="*/ 2878074 w 7422400"/>
              <a:gd name="connsiteY59" fmla="*/ 1479662 h 2889437"/>
              <a:gd name="connsiteX60" fmla="*/ 2924682 w 7422400"/>
              <a:gd name="connsiteY60" fmla="*/ 1514615 h 2889437"/>
              <a:gd name="connsiteX61" fmla="*/ 3029551 w 7422400"/>
              <a:gd name="connsiteY61" fmla="*/ 1607822 h 2889437"/>
              <a:gd name="connsiteX62" fmla="*/ 3064507 w 7422400"/>
              <a:gd name="connsiteY62" fmla="*/ 1619473 h 2889437"/>
              <a:gd name="connsiteX63" fmla="*/ 3157724 w 7422400"/>
              <a:gd name="connsiteY63" fmla="*/ 1701029 h 2889437"/>
              <a:gd name="connsiteX64" fmla="*/ 3192681 w 7422400"/>
              <a:gd name="connsiteY64" fmla="*/ 1724331 h 2889437"/>
              <a:gd name="connsiteX65" fmla="*/ 3204333 w 7422400"/>
              <a:gd name="connsiteY65" fmla="*/ 1759284 h 2889437"/>
              <a:gd name="connsiteX66" fmla="*/ 3344158 w 7422400"/>
              <a:gd name="connsiteY66" fmla="*/ 1875792 h 2889437"/>
              <a:gd name="connsiteX67" fmla="*/ 3379115 w 7422400"/>
              <a:gd name="connsiteY67" fmla="*/ 1887443 h 2889437"/>
              <a:gd name="connsiteX68" fmla="*/ 3507288 w 7422400"/>
              <a:gd name="connsiteY68" fmla="*/ 1945698 h 2889437"/>
              <a:gd name="connsiteX69" fmla="*/ 3600505 w 7422400"/>
              <a:gd name="connsiteY69" fmla="*/ 1980650 h 2889437"/>
              <a:gd name="connsiteX70" fmla="*/ 3786939 w 7422400"/>
              <a:gd name="connsiteY70" fmla="*/ 2027254 h 2889437"/>
              <a:gd name="connsiteX71" fmla="*/ 3856852 w 7422400"/>
              <a:gd name="connsiteY71" fmla="*/ 2050556 h 2889437"/>
              <a:gd name="connsiteX72" fmla="*/ 3973373 w 7422400"/>
              <a:gd name="connsiteY72" fmla="*/ 2085508 h 2889437"/>
              <a:gd name="connsiteX73" fmla="*/ 4078242 w 7422400"/>
              <a:gd name="connsiteY73" fmla="*/ 2120461 h 2889437"/>
              <a:gd name="connsiteX74" fmla="*/ 4171459 w 7422400"/>
              <a:gd name="connsiteY74" fmla="*/ 2178715 h 2889437"/>
              <a:gd name="connsiteX75" fmla="*/ 4241371 w 7422400"/>
              <a:gd name="connsiteY75" fmla="*/ 2202017 h 2889437"/>
              <a:gd name="connsiteX76" fmla="*/ 4264676 w 7422400"/>
              <a:gd name="connsiteY76" fmla="*/ 2225319 h 2889437"/>
              <a:gd name="connsiteX77" fmla="*/ 4381197 w 7422400"/>
              <a:gd name="connsiteY77" fmla="*/ 2271922 h 2889437"/>
              <a:gd name="connsiteX78" fmla="*/ 4416153 w 7422400"/>
              <a:gd name="connsiteY78" fmla="*/ 2283573 h 2889437"/>
              <a:gd name="connsiteX79" fmla="*/ 4474414 w 7422400"/>
              <a:gd name="connsiteY79" fmla="*/ 2306875 h 2889437"/>
              <a:gd name="connsiteX80" fmla="*/ 4509370 w 7422400"/>
              <a:gd name="connsiteY80" fmla="*/ 2318526 h 2889437"/>
              <a:gd name="connsiteX81" fmla="*/ 4567631 w 7422400"/>
              <a:gd name="connsiteY81" fmla="*/ 2353479 h 2889437"/>
              <a:gd name="connsiteX82" fmla="*/ 4637543 w 7422400"/>
              <a:gd name="connsiteY82" fmla="*/ 2376780 h 2889437"/>
              <a:gd name="connsiteX83" fmla="*/ 4695804 w 7422400"/>
              <a:gd name="connsiteY83" fmla="*/ 2400082 h 2889437"/>
              <a:gd name="connsiteX84" fmla="*/ 4789021 w 7422400"/>
              <a:gd name="connsiteY84" fmla="*/ 2411733 h 2889437"/>
              <a:gd name="connsiteX85" fmla="*/ 4870586 w 7422400"/>
              <a:gd name="connsiteY85" fmla="*/ 2458336 h 2889437"/>
              <a:gd name="connsiteX86" fmla="*/ 4917194 w 7422400"/>
              <a:gd name="connsiteY86" fmla="*/ 2469987 h 2889437"/>
              <a:gd name="connsiteX87" fmla="*/ 5033715 w 7422400"/>
              <a:gd name="connsiteY87" fmla="*/ 2493289 h 2889437"/>
              <a:gd name="connsiteX88" fmla="*/ 5220149 w 7422400"/>
              <a:gd name="connsiteY88" fmla="*/ 2528242 h 2889437"/>
              <a:gd name="connsiteX89" fmla="*/ 5371627 w 7422400"/>
              <a:gd name="connsiteY89" fmla="*/ 2563194 h 2889437"/>
              <a:gd name="connsiteX90" fmla="*/ 5429888 w 7422400"/>
              <a:gd name="connsiteY90" fmla="*/ 2574845 h 2889437"/>
              <a:gd name="connsiteX91" fmla="*/ 5499800 w 7422400"/>
              <a:gd name="connsiteY91" fmla="*/ 2609798 h 2889437"/>
              <a:gd name="connsiteX92" fmla="*/ 5627974 w 7422400"/>
              <a:gd name="connsiteY92" fmla="*/ 2644751 h 2889437"/>
              <a:gd name="connsiteX93" fmla="*/ 5709538 w 7422400"/>
              <a:gd name="connsiteY93" fmla="*/ 2668052 h 2889437"/>
              <a:gd name="connsiteX94" fmla="*/ 5744495 w 7422400"/>
              <a:gd name="connsiteY94" fmla="*/ 2679703 h 2889437"/>
              <a:gd name="connsiteX95" fmla="*/ 5802755 w 7422400"/>
              <a:gd name="connsiteY95" fmla="*/ 2703005 h 2889437"/>
              <a:gd name="connsiteX96" fmla="*/ 5884320 w 7422400"/>
              <a:gd name="connsiteY96" fmla="*/ 2714656 h 2889437"/>
              <a:gd name="connsiteX97" fmla="*/ 6012493 w 7422400"/>
              <a:gd name="connsiteY97" fmla="*/ 2737958 h 2889437"/>
              <a:gd name="connsiteX98" fmla="*/ 6187275 w 7422400"/>
              <a:gd name="connsiteY98" fmla="*/ 2761259 h 2889437"/>
              <a:gd name="connsiteX99" fmla="*/ 6268840 w 7422400"/>
              <a:gd name="connsiteY99" fmla="*/ 2784561 h 2889437"/>
              <a:gd name="connsiteX100" fmla="*/ 6420318 w 7422400"/>
              <a:gd name="connsiteY100" fmla="*/ 2819514 h 2889437"/>
              <a:gd name="connsiteX101" fmla="*/ 6455274 w 7422400"/>
              <a:gd name="connsiteY101" fmla="*/ 2831165 h 2889437"/>
              <a:gd name="connsiteX102" fmla="*/ 6501882 w 7422400"/>
              <a:gd name="connsiteY102" fmla="*/ 2842816 h 2889437"/>
              <a:gd name="connsiteX103" fmla="*/ 6536839 w 7422400"/>
              <a:gd name="connsiteY103" fmla="*/ 2854466 h 2889437"/>
              <a:gd name="connsiteX104" fmla="*/ 6641708 w 7422400"/>
              <a:gd name="connsiteY104" fmla="*/ 2866117 h 2889437"/>
              <a:gd name="connsiteX105" fmla="*/ 7422400 w 7422400"/>
              <a:gd name="connsiteY105" fmla="*/ 2889419 h 288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7422400" h="2889437">
                <a:moveTo>
                  <a:pt x="0" y="1887443"/>
                </a:moveTo>
                <a:cubicBezTo>
                  <a:pt x="23304" y="1868025"/>
                  <a:pt x="49937" y="1852017"/>
                  <a:pt x="69913" y="1829189"/>
                </a:cubicBezTo>
                <a:cubicBezTo>
                  <a:pt x="78001" y="1819947"/>
                  <a:pt x="76072" y="1805221"/>
                  <a:pt x="81565" y="1794236"/>
                </a:cubicBezTo>
                <a:cubicBezTo>
                  <a:pt x="110079" y="1737214"/>
                  <a:pt x="95661" y="1779328"/>
                  <a:pt x="128174" y="1735982"/>
                </a:cubicBezTo>
                <a:cubicBezTo>
                  <a:pt x="211802" y="1624490"/>
                  <a:pt x="138575" y="1702281"/>
                  <a:pt x="209738" y="1631124"/>
                </a:cubicBezTo>
                <a:cubicBezTo>
                  <a:pt x="230217" y="1569697"/>
                  <a:pt x="207856" y="1619402"/>
                  <a:pt x="256347" y="1561219"/>
                </a:cubicBezTo>
                <a:cubicBezTo>
                  <a:pt x="301272" y="1507315"/>
                  <a:pt x="257224" y="1528521"/>
                  <a:pt x="337912" y="1468012"/>
                </a:cubicBezTo>
                <a:cubicBezTo>
                  <a:pt x="347738" y="1460643"/>
                  <a:pt x="361216" y="1460245"/>
                  <a:pt x="372868" y="1456361"/>
                </a:cubicBezTo>
                <a:cubicBezTo>
                  <a:pt x="380636" y="1444710"/>
                  <a:pt x="387424" y="1432342"/>
                  <a:pt x="396172" y="1421408"/>
                </a:cubicBezTo>
                <a:cubicBezTo>
                  <a:pt x="462591" y="1338394"/>
                  <a:pt x="371049" y="1470740"/>
                  <a:pt x="442781" y="1363154"/>
                </a:cubicBezTo>
                <a:cubicBezTo>
                  <a:pt x="469496" y="1283015"/>
                  <a:pt x="432956" y="1380344"/>
                  <a:pt x="489389" y="1281597"/>
                </a:cubicBezTo>
                <a:cubicBezTo>
                  <a:pt x="529724" y="1211018"/>
                  <a:pt x="469808" y="1277874"/>
                  <a:pt x="524346" y="1223343"/>
                </a:cubicBezTo>
                <a:cubicBezTo>
                  <a:pt x="528079" y="1208412"/>
                  <a:pt x="539292" y="1158501"/>
                  <a:pt x="547650" y="1141787"/>
                </a:cubicBezTo>
                <a:cubicBezTo>
                  <a:pt x="553913" y="1129262"/>
                  <a:pt x="564691" y="1119359"/>
                  <a:pt x="570954" y="1106834"/>
                </a:cubicBezTo>
                <a:cubicBezTo>
                  <a:pt x="584888" y="1078969"/>
                  <a:pt x="595825" y="1043879"/>
                  <a:pt x="605910" y="1013627"/>
                </a:cubicBezTo>
                <a:cubicBezTo>
                  <a:pt x="606897" y="1006722"/>
                  <a:pt x="614425" y="919300"/>
                  <a:pt x="629215" y="897118"/>
                </a:cubicBezTo>
                <a:cubicBezTo>
                  <a:pt x="638356" y="883408"/>
                  <a:pt x="652519" y="873817"/>
                  <a:pt x="664171" y="862166"/>
                </a:cubicBezTo>
                <a:cubicBezTo>
                  <a:pt x="703930" y="762778"/>
                  <a:pt x="668004" y="843616"/>
                  <a:pt x="722432" y="745657"/>
                </a:cubicBezTo>
                <a:cubicBezTo>
                  <a:pt x="743932" y="706962"/>
                  <a:pt x="752357" y="677225"/>
                  <a:pt x="780692" y="640799"/>
                </a:cubicBezTo>
                <a:cubicBezTo>
                  <a:pt x="794181" y="623457"/>
                  <a:pt x="813002" y="610875"/>
                  <a:pt x="827301" y="594195"/>
                </a:cubicBezTo>
                <a:cubicBezTo>
                  <a:pt x="857323" y="559173"/>
                  <a:pt x="866835" y="512401"/>
                  <a:pt x="897213" y="477687"/>
                </a:cubicBezTo>
                <a:cubicBezTo>
                  <a:pt x="915299" y="457020"/>
                  <a:pt x="933503" y="435909"/>
                  <a:pt x="955474" y="419432"/>
                </a:cubicBezTo>
                <a:cubicBezTo>
                  <a:pt x="1013286" y="376078"/>
                  <a:pt x="985924" y="395251"/>
                  <a:pt x="1037039" y="361178"/>
                </a:cubicBezTo>
                <a:cubicBezTo>
                  <a:pt x="1091959" y="278804"/>
                  <a:pt x="1020234" y="377982"/>
                  <a:pt x="1106952" y="291273"/>
                </a:cubicBezTo>
                <a:cubicBezTo>
                  <a:pt x="1120684" y="277542"/>
                  <a:pt x="1130620" y="260470"/>
                  <a:pt x="1141908" y="244669"/>
                </a:cubicBezTo>
                <a:cubicBezTo>
                  <a:pt x="1150048" y="233275"/>
                  <a:pt x="1157790" y="221590"/>
                  <a:pt x="1165212" y="209716"/>
                </a:cubicBezTo>
                <a:cubicBezTo>
                  <a:pt x="1177215" y="190513"/>
                  <a:pt x="1186581" y="169578"/>
                  <a:pt x="1200169" y="151462"/>
                </a:cubicBezTo>
                <a:cubicBezTo>
                  <a:pt x="1210056" y="138280"/>
                  <a:pt x="1224401" y="129019"/>
                  <a:pt x="1235125" y="116509"/>
                </a:cubicBezTo>
                <a:cubicBezTo>
                  <a:pt x="1271604" y="73954"/>
                  <a:pt x="1258884" y="69679"/>
                  <a:pt x="1305038" y="46604"/>
                </a:cubicBezTo>
                <a:cubicBezTo>
                  <a:pt x="1361176" y="18538"/>
                  <a:pt x="1369842" y="22211"/>
                  <a:pt x="1433211" y="11651"/>
                </a:cubicBezTo>
                <a:cubicBezTo>
                  <a:pt x="1444863" y="7767"/>
                  <a:pt x="1455885" y="0"/>
                  <a:pt x="1468167" y="0"/>
                </a:cubicBezTo>
                <a:cubicBezTo>
                  <a:pt x="1580871" y="0"/>
                  <a:pt x="1693867" y="1132"/>
                  <a:pt x="1806079" y="11651"/>
                </a:cubicBezTo>
                <a:cubicBezTo>
                  <a:pt x="1820021" y="12958"/>
                  <a:pt x="1828510" y="28691"/>
                  <a:pt x="1841035" y="34953"/>
                </a:cubicBezTo>
                <a:cubicBezTo>
                  <a:pt x="1852021" y="40445"/>
                  <a:pt x="1864702" y="41766"/>
                  <a:pt x="1875991" y="46604"/>
                </a:cubicBezTo>
                <a:cubicBezTo>
                  <a:pt x="2019033" y="107902"/>
                  <a:pt x="1840500" y="34688"/>
                  <a:pt x="1957556" y="93208"/>
                </a:cubicBezTo>
                <a:cubicBezTo>
                  <a:pt x="1968542" y="98700"/>
                  <a:pt x="1980861" y="100975"/>
                  <a:pt x="1992513" y="104858"/>
                </a:cubicBezTo>
                <a:cubicBezTo>
                  <a:pt x="2008049" y="116509"/>
                  <a:pt x="2022653" y="129519"/>
                  <a:pt x="2039121" y="139811"/>
                </a:cubicBezTo>
                <a:cubicBezTo>
                  <a:pt x="2053851" y="149016"/>
                  <a:pt x="2073447" y="150831"/>
                  <a:pt x="2085730" y="163113"/>
                </a:cubicBezTo>
                <a:cubicBezTo>
                  <a:pt x="2094415" y="171796"/>
                  <a:pt x="2091889" y="187081"/>
                  <a:pt x="2097382" y="198065"/>
                </a:cubicBezTo>
                <a:cubicBezTo>
                  <a:pt x="2131187" y="265668"/>
                  <a:pt x="2113349" y="197921"/>
                  <a:pt x="2143990" y="279622"/>
                </a:cubicBezTo>
                <a:cubicBezTo>
                  <a:pt x="2149613" y="294615"/>
                  <a:pt x="2146759" y="312902"/>
                  <a:pt x="2155642" y="326225"/>
                </a:cubicBezTo>
                <a:cubicBezTo>
                  <a:pt x="2163411" y="337876"/>
                  <a:pt x="2178947" y="341760"/>
                  <a:pt x="2190599" y="349527"/>
                </a:cubicBezTo>
                <a:cubicBezTo>
                  <a:pt x="2271068" y="510447"/>
                  <a:pt x="2154379" y="289376"/>
                  <a:pt x="2248859" y="431083"/>
                </a:cubicBezTo>
                <a:cubicBezTo>
                  <a:pt x="2255672" y="441301"/>
                  <a:pt x="2254630" y="455255"/>
                  <a:pt x="2260511" y="466036"/>
                </a:cubicBezTo>
                <a:cubicBezTo>
                  <a:pt x="2278057" y="498201"/>
                  <a:pt x="2307184" y="524484"/>
                  <a:pt x="2318772" y="559243"/>
                </a:cubicBezTo>
                <a:cubicBezTo>
                  <a:pt x="2334853" y="607479"/>
                  <a:pt x="2323611" y="583977"/>
                  <a:pt x="2353728" y="629148"/>
                </a:cubicBezTo>
                <a:cubicBezTo>
                  <a:pt x="2356889" y="648114"/>
                  <a:pt x="2363373" y="709423"/>
                  <a:pt x="2377032" y="734006"/>
                </a:cubicBezTo>
                <a:cubicBezTo>
                  <a:pt x="2399431" y="774319"/>
                  <a:pt x="2423459" y="809586"/>
                  <a:pt x="2458597" y="838864"/>
                </a:cubicBezTo>
                <a:cubicBezTo>
                  <a:pt x="2469356" y="847829"/>
                  <a:pt x="2482795" y="853202"/>
                  <a:pt x="2493554" y="862166"/>
                </a:cubicBezTo>
                <a:cubicBezTo>
                  <a:pt x="2527198" y="890200"/>
                  <a:pt x="2528899" y="897702"/>
                  <a:pt x="2551814" y="932071"/>
                </a:cubicBezTo>
                <a:cubicBezTo>
                  <a:pt x="2555698" y="959256"/>
                  <a:pt x="2556240" y="987133"/>
                  <a:pt x="2563466" y="1013627"/>
                </a:cubicBezTo>
                <a:cubicBezTo>
                  <a:pt x="2568037" y="1030384"/>
                  <a:pt x="2579928" y="1044267"/>
                  <a:pt x="2586771" y="1060231"/>
                </a:cubicBezTo>
                <a:cubicBezTo>
                  <a:pt x="2614786" y="1125591"/>
                  <a:pt x="2577557" y="1064497"/>
                  <a:pt x="2621727" y="1141787"/>
                </a:cubicBezTo>
                <a:cubicBezTo>
                  <a:pt x="2628675" y="1153945"/>
                  <a:pt x="2638768" y="1164215"/>
                  <a:pt x="2645031" y="1176740"/>
                </a:cubicBezTo>
                <a:cubicBezTo>
                  <a:pt x="2650524" y="1187724"/>
                  <a:pt x="2649314" y="1201868"/>
                  <a:pt x="2656683" y="1211692"/>
                </a:cubicBezTo>
                <a:cubicBezTo>
                  <a:pt x="2673162" y="1233662"/>
                  <a:pt x="2702661" y="1245384"/>
                  <a:pt x="2714944" y="1269947"/>
                </a:cubicBezTo>
                <a:cubicBezTo>
                  <a:pt x="2728974" y="1298005"/>
                  <a:pt x="2763764" y="1372394"/>
                  <a:pt x="2784857" y="1386455"/>
                </a:cubicBezTo>
                <a:lnTo>
                  <a:pt x="2819813" y="1409757"/>
                </a:lnTo>
                <a:cubicBezTo>
                  <a:pt x="2827581" y="1425292"/>
                  <a:pt x="2831997" y="1443019"/>
                  <a:pt x="2843117" y="1456361"/>
                </a:cubicBezTo>
                <a:cubicBezTo>
                  <a:pt x="2852083" y="1467118"/>
                  <a:pt x="2866678" y="1471523"/>
                  <a:pt x="2878074" y="1479662"/>
                </a:cubicBezTo>
                <a:cubicBezTo>
                  <a:pt x="2893877" y="1490948"/>
                  <a:pt x="2910167" y="1501714"/>
                  <a:pt x="2924682" y="1514615"/>
                </a:cubicBezTo>
                <a:cubicBezTo>
                  <a:pt x="2967314" y="1552506"/>
                  <a:pt x="2981734" y="1580500"/>
                  <a:pt x="3029551" y="1607822"/>
                </a:cubicBezTo>
                <a:cubicBezTo>
                  <a:pt x="3040215" y="1613915"/>
                  <a:pt x="3052855" y="1615589"/>
                  <a:pt x="3064507" y="1619473"/>
                </a:cubicBezTo>
                <a:cubicBezTo>
                  <a:pt x="3103349" y="1677728"/>
                  <a:pt x="3076160" y="1646659"/>
                  <a:pt x="3157724" y="1701029"/>
                </a:cubicBezTo>
                <a:lnTo>
                  <a:pt x="3192681" y="1724331"/>
                </a:lnTo>
                <a:cubicBezTo>
                  <a:pt x="3196565" y="1735982"/>
                  <a:pt x="3196792" y="1749590"/>
                  <a:pt x="3204333" y="1759284"/>
                </a:cubicBezTo>
                <a:cubicBezTo>
                  <a:pt x="3227049" y="1788487"/>
                  <a:pt x="3303766" y="1862329"/>
                  <a:pt x="3344158" y="1875792"/>
                </a:cubicBezTo>
                <a:lnTo>
                  <a:pt x="3379115" y="1887443"/>
                </a:lnTo>
                <a:cubicBezTo>
                  <a:pt x="3464807" y="1973128"/>
                  <a:pt x="3343490" y="1863810"/>
                  <a:pt x="3507288" y="1945698"/>
                </a:cubicBezTo>
                <a:cubicBezTo>
                  <a:pt x="3588871" y="1986484"/>
                  <a:pt x="3518005" y="1955268"/>
                  <a:pt x="3600505" y="1980650"/>
                </a:cubicBezTo>
                <a:cubicBezTo>
                  <a:pt x="3751796" y="2027197"/>
                  <a:pt x="3653717" y="2008224"/>
                  <a:pt x="3786939" y="2027254"/>
                </a:cubicBezTo>
                <a:cubicBezTo>
                  <a:pt x="3810243" y="2035021"/>
                  <a:pt x="3833021" y="2044599"/>
                  <a:pt x="3856852" y="2050556"/>
                </a:cubicBezTo>
                <a:cubicBezTo>
                  <a:pt x="3890306" y="2058918"/>
                  <a:pt x="3945001" y="2071323"/>
                  <a:pt x="3973373" y="2085508"/>
                </a:cubicBezTo>
                <a:cubicBezTo>
                  <a:pt x="4037695" y="2117666"/>
                  <a:pt x="4002949" y="2105404"/>
                  <a:pt x="4078242" y="2120461"/>
                </a:cubicBezTo>
                <a:cubicBezTo>
                  <a:pt x="4102252" y="2136466"/>
                  <a:pt x="4149366" y="2168674"/>
                  <a:pt x="4171459" y="2178715"/>
                </a:cubicBezTo>
                <a:cubicBezTo>
                  <a:pt x="4193822" y="2188879"/>
                  <a:pt x="4241371" y="2202017"/>
                  <a:pt x="4241371" y="2202017"/>
                </a:cubicBezTo>
                <a:cubicBezTo>
                  <a:pt x="4249139" y="2209784"/>
                  <a:pt x="4255535" y="2219226"/>
                  <a:pt x="4264676" y="2225319"/>
                </a:cubicBezTo>
                <a:cubicBezTo>
                  <a:pt x="4298969" y="2248179"/>
                  <a:pt x="4343295" y="2259289"/>
                  <a:pt x="4381197" y="2271922"/>
                </a:cubicBezTo>
                <a:cubicBezTo>
                  <a:pt x="4392849" y="2275806"/>
                  <a:pt x="4404749" y="2279012"/>
                  <a:pt x="4416153" y="2283573"/>
                </a:cubicBezTo>
                <a:cubicBezTo>
                  <a:pt x="4435573" y="2291340"/>
                  <a:pt x="4454829" y="2299532"/>
                  <a:pt x="4474414" y="2306875"/>
                </a:cubicBezTo>
                <a:cubicBezTo>
                  <a:pt x="4485914" y="2311187"/>
                  <a:pt x="4498384" y="2313034"/>
                  <a:pt x="4509370" y="2318526"/>
                </a:cubicBezTo>
                <a:cubicBezTo>
                  <a:pt x="4529627" y="2328653"/>
                  <a:pt x="4547013" y="2344108"/>
                  <a:pt x="4567631" y="2353479"/>
                </a:cubicBezTo>
                <a:cubicBezTo>
                  <a:pt x="4589994" y="2363643"/>
                  <a:pt x="4614735" y="2367658"/>
                  <a:pt x="4637543" y="2376780"/>
                </a:cubicBezTo>
                <a:cubicBezTo>
                  <a:pt x="4656963" y="2384547"/>
                  <a:pt x="4675423" y="2395379"/>
                  <a:pt x="4695804" y="2400082"/>
                </a:cubicBezTo>
                <a:cubicBezTo>
                  <a:pt x="4726316" y="2407123"/>
                  <a:pt x="4757949" y="2407849"/>
                  <a:pt x="4789021" y="2411733"/>
                </a:cubicBezTo>
                <a:cubicBezTo>
                  <a:pt x="4818002" y="2431052"/>
                  <a:pt x="4836790" y="2445664"/>
                  <a:pt x="4870586" y="2458336"/>
                </a:cubicBezTo>
                <a:cubicBezTo>
                  <a:pt x="4885581" y="2463958"/>
                  <a:pt x="4901796" y="2465588"/>
                  <a:pt x="4917194" y="2469987"/>
                </a:cubicBezTo>
                <a:cubicBezTo>
                  <a:pt x="4998541" y="2493227"/>
                  <a:pt x="4894522" y="2473406"/>
                  <a:pt x="5033715" y="2493289"/>
                </a:cubicBezTo>
                <a:cubicBezTo>
                  <a:pt x="5155444" y="2533861"/>
                  <a:pt x="5055691" y="2506316"/>
                  <a:pt x="5220149" y="2528242"/>
                </a:cubicBezTo>
                <a:cubicBezTo>
                  <a:pt x="5272282" y="2535192"/>
                  <a:pt x="5319898" y="2552849"/>
                  <a:pt x="5371627" y="2563194"/>
                </a:cubicBezTo>
                <a:lnTo>
                  <a:pt x="5429888" y="2574845"/>
                </a:lnTo>
                <a:cubicBezTo>
                  <a:pt x="5453192" y="2586496"/>
                  <a:pt x="5475991" y="2599217"/>
                  <a:pt x="5499800" y="2609798"/>
                </a:cubicBezTo>
                <a:cubicBezTo>
                  <a:pt x="5530033" y="2623234"/>
                  <a:pt x="5614394" y="2640225"/>
                  <a:pt x="5627974" y="2644751"/>
                </a:cubicBezTo>
                <a:cubicBezTo>
                  <a:pt x="5711801" y="2672688"/>
                  <a:pt x="5607103" y="2638788"/>
                  <a:pt x="5709538" y="2668052"/>
                </a:cubicBezTo>
                <a:cubicBezTo>
                  <a:pt x="5721348" y="2671426"/>
                  <a:pt x="5732994" y="2675391"/>
                  <a:pt x="5744495" y="2679703"/>
                </a:cubicBezTo>
                <a:cubicBezTo>
                  <a:pt x="5764079" y="2687046"/>
                  <a:pt x="5782464" y="2697933"/>
                  <a:pt x="5802755" y="2703005"/>
                </a:cubicBezTo>
                <a:cubicBezTo>
                  <a:pt x="5829399" y="2709665"/>
                  <a:pt x="5857229" y="2710141"/>
                  <a:pt x="5884320" y="2714656"/>
                </a:cubicBezTo>
                <a:cubicBezTo>
                  <a:pt x="6004731" y="2734722"/>
                  <a:pt x="5876542" y="2718539"/>
                  <a:pt x="6012493" y="2737958"/>
                </a:cubicBezTo>
                <a:cubicBezTo>
                  <a:pt x="6059862" y="2744724"/>
                  <a:pt x="6138824" y="2752451"/>
                  <a:pt x="6187275" y="2761259"/>
                </a:cubicBezTo>
                <a:cubicBezTo>
                  <a:pt x="6237366" y="2770365"/>
                  <a:pt x="6225160" y="2772082"/>
                  <a:pt x="6268840" y="2784561"/>
                </a:cubicBezTo>
                <a:cubicBezTo>
                  <a:pt x="6318796" y="2798833"/>
                  <a:pt x="6370362" y="2805242"/>
                  <a:pt x="6420318" y="2819514"/>
                </a:cubicBezTo>
                <a:cubicBezTo>
                  <a:pt x="6432128" y="2822888"/>
                  <a:pt x="6443464" y="2827791"/>
                  <a:pt x="6455274" y="2831165"/>
                </a:cubicBezTo>
                <a:cubicBezTo>
                  <a:pt x="6470672" y="2835564"/>
                  <a:pt x="6486484" y="2838417"/>
                  <a:pt x="6501882" y="2842816"/>
                </a:cubicBezTo>
                <a:cubicBezTo>
                  <a:pt x="6513692" y="2846190"/>
                  <a:pt x="6524724" y="2852447"/>
                  <a:pt x="6536839" y="2854466"/>
                </a:cubicBezTo>
                <a:cubicBezTo>
                  <a:pt x="6571532" y="2860247"/>
                  <a:pt x="6606574" y="2864496"/>
                  <a:pt x="6641708" y="2866117"/>
                </a:cubicBezTo>
                <a:cubicBezTo>
                  <a:pt x="7179672" y="2890944"/>
                  <a:pt x="7107450" y="2889419"/>
                  <a:pt x="7422400" y="288941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latin typeface="Chalkboard"/>
              <a:cs typeface="Chalkboar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26677" y="4217542"/>
            <a:ext cx="2072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latin typeface="Chalkboard"/>
                <a:cs typeface="Chalkboard"/>
              </a:rPr>
              <a:t>Montaña</a:t>
            </a:r>
            <a:endParaRPr lang="es-ES_tradnl" sz="3200" dirty="0">
              <a:latin typeface="Chalkboard"/>
              <a:cs typeface="Chalkboard"/>
            </a:endParaRPr>
          </a:p>
        </p:txBody>
      </p:sp>
      <p:sp>
        <p:nvSpPr>
          <p:cNvPr id="3" name="Oval 2"/>
          <p:cNvSpPr/>
          <p:nvPr/>
        </p:nvSpPr>
        <p:spPr>
          <a:xfrm>
            <a:off x="287528" y="1845074"/>
            <a:ext cx="756260" cy="71339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Freeform 13"/>
          <p:cNvSpPr/>
          <p:nvPr/>
        </p:nvSpPr>
        <p:spPr>
          <a:xfrm>
            <a:off x="1384328" y="1933684"/>
            <a:ext cx="1533057" cy="721823"/>
          </a:xfrm>
          <a:custGeom>
            <a:avLst/>
            <a:gdLst>
              <a:gd name="connsiteX0" fmla="*/ 1521616 w 1533057"/>
              <a:gd name="connsiteY0" fmla="*/ 446235 h 721823"/>
              <a:gd name="connsiteX1" fmla="*/ 1487294 w 1533057"/>
              <a:gd name="connsiteY1" fmla="*/ 389025 h 721823"/>
              <a:gd name="connsiteX2" fmla="*/ 1464413 w 1533057"/>
              <a:gd name="connsiteY2" fmla="*/ 354700 h 721823"/>
              <a:gd name="connsiteX3" fmla="*/ 1452972 w 1533057"/>
              <a:gd name="connsiteY3" fmla="*/ 308932 h 721823"/>
              <a:gd name="connsiteX4" fmla="*/ 1395768 w 1533057"/>
              <a:gd name="connsiteY4" fmla="*/ 251722 h 721823"/>
              <a:gd name="connsiteX5" fmla="*/ 1292802 w 1533057"/>
              <a:gd name="connsiteY5" fmla="*/ 194513 h 721823"/>
              <a:gd name="connsiteX6" fmla="*/ 1235598 w 1533057"/>
              <a:gd name="connsiteY6" fmla="*/ 148745 h 721823"/>
              <a:gd name="connsiteX7" fmla="*/ 1201276 w 1533057"/>
              <a:gd name="connsiteY7" fmla="*/ 114419 h 721823"/>
              <a:gd name="connsiteX8" fmla="*/ 1155513 w 1533057"/>
              <a:gd name="connsiteY8" fmla="*/ 102978 h 721823"/>
              <a:gd name="connsiteX9" fmla="*/ 1086869 w 1533057"/>
              <a:gd name="connsiteY9" fmla="*/ 80094 h 721823"/>
              <a:gd name="connsiteX10" fmla="*/ 1029665 w 1533057"/>
              <a:gd name="connsiteY10" fmla="*/ 22884 h 721823"/>
              <a:gd name="connsiteX11" fmla="*/ 961021 w 1533057"/>
              <a:gd name="connsiteY11" fmla="*/ 0 h 721823"/>
              <a:gd name="connsiteX12" fmla="*/ 663562 w 1533057"/>
              <a:gd name="connsiteY12" fmla="*/ 11442 h 721823"/>
              <a:gd name="connsiteX13" fmla="*/ 537714 w 1533057"/>
              <a:gd name="connsiteY13" fmla="*/ 45768 h 721823"/>
              <a:gd name="connsiteX14" fmla="*/ 514832 w 1533057"/>
              <a:gd name="connsiteY14" fmla="*/ 68652 h 721823"/>
              <a:gd name="connsiteX15" fmla="*/ 423307 w 1533057"/>
              <a:gd name="connsiteY15" fmla="*/ 91536 h 721823"/>
              <a:gd name="connsiteX16" fmla="*/ 354662 w 1533057"/>
              <a:gd name="connsiteY16" fmla="*/ 114419 h 721823"/>
              <a:gd name="connsiteX17" fmla="*/ 320340 w 1533057"/>
              <a:gd name="connsiteY17" fmla="*/ 137303 h 721823"/>
              <a:gd name="connsiteX18" fmla="*/ 308899 w 1533057"/>
              <a:gd name="connsiteY18" fmla="*/ 171629 h 721823"/>
              <a:gd name="connsiteX19" fmla="*/ 286018 w 1533057"/>
              <a:gd name="connsiteY19" fmla="*/ 263164 h 721823"/>
              <a:gd name="connsiteX20" fmla="*/ 217374 w 1533057"/>
              <a:gd name="connsiteY20" fmla="*/ 366142 h 721823"/>
              <a:gd name="connsiteX21" fmla="*/ 194492 w 1533057"/>
              <a:gd name="connsiteY21" fmla="*/ 400467 h 721823"/>
              <a:gd name="connsiteX22" fmla="*/ 125848 w 1533057"/>
              <a:gd name="connsiteY22" fmla="*/ 434793 h 721823"/>
              <a:gd name="connsiteX23" fmla="*/ 102966 w 1533057"/>
              <a:gd name="connsiteY23" fmla="*/ 457677 h 721823"/>
              <a:gd name="connsiteX24" fmla="*/ 80085 w 1533057"/>
              <a:gd name="connsiteY24" fmla="*/ 492003 h 721823"/>
              <a:gd name="connsiteX25" fmla="*/ 45763 w 1533057"/>
              <a:gd name="connsiteY25" fmla="*/ 514887 h 721823"/>
              <a:gd name="connsiteX26" fmla="*/ 22881 w 1533057"/>
              <a:gd name="connsiteY26" fmla="*/ 549212 h 721823"/>
              <a:gd name="connsiteX27" fmla="*/ 0 w 1533057"/>
              <a:gd name="connsiteY27" fmla="*/ 629306 h 721823"/>
              <a:gd name="connsiteX28" fmla="*/ 11441 w 1533057"/>
              <a:gd name="connsiteY28" fmla="*/ 686515 h 721823"/>
              <a:gd name="connsiteX29" fmla="*/ 80085 w 1533057"/>
              <a:gd name="connsiteY29" fmla="*/ 720841 h 721823"/>
              <a:gd name="connsiteX30" fmla="*/ 217374 w 1533057"/>
              <a:gd name="connsiteY30" fmla="*/ 709399 h 721823"/>
              <a:gd name="connsiteX31" fmla="*/ 274577 w 1533057"/>
              <a:gd name="connsiteY31" fmla="*/ 652190 h 721823"/>
              <a:gd name="connsiteX32" fmla="*/ 308899 w 1533057"/>
              <a:gd name="connsiteY32" fmla="*/ 629306 h 721823"/>
              <a:gd name="connsiteX33" fmla="*/ 366103 w 1533057"/>
              <a:gd name="connsiteY33" fmla="*/ 583538 h 721823"/>
              <a:gd name="connsiteX34" fmla="*/ 469070 w 1533057"/>
              <a:gd name="connsiteY34" fmla="*/ 606422 h 721823"/>
              <a:gd name="connsiteX35" fmla="*/ 503392 w 1533057"/>
              <a:gd name="connsiteY35" fmla="*/ 617864 h 721823"/>
              <a:gd name="connsiteX36" fmla="*/ 572036 w 1533057"/>
              <a:gd name="connsiteY36" fmla="*/ 686515 h 721823"/>
              <a:gd name="connsiteX37" fmla="*/ 606358 w 1533057"/>
              <a:gd name="connsiteY37" fmla="*/ 697957 h 721823"/>
              <a:gd name="connsiteX38" fmla="*/ 629240 w 1533057"/>
              <a:gd name="connsiteY38" fmla="*/ 720841 h 721823"/>
              <a:gd name="connsiteX39" fmla="*/ 720766 w 1533057"/>
              <a:gd name="connsiteY39" fmla="*/ 709399 h 721823"/>
              <a:gd name="connsiteX40" fmla="*/ 789410 w 1533057"/>
              <a:gd name="connsiteY40" fmla="*/ 663632 h 721823"/>
              <a:gd name="connsiteX41" fmla="*/ 835173 w 1533057"/>
              <a:gd name="connsiteY41" fmla="*/ 640748 h 721823"/>
              <a:gd name="connsiteX42" fmla="*/ 869495 w 1533057"/>
              <a:gd name="connsiteY42" fmla="*/ 572096 h 721823"/>
              <a:gd name="connsiteX43" fmla="*/ 880936 w 1533057"/>
              <a:gd name="connsiteY43" fmla="*/ 537770 h 721823"/>
              <a:gd name="connsiteX44" fmla="*/ 915258 w 1533057"/>
              <a:gd name="connsiteY44" fmla="*/ 514887 h 721823"/>
              <a:gd name="connsiteX45" fmla="*/ 1155513 w 1533057"/>
              <a:gd name="connsiteY45" fmla="*/ 526329 h 721823"/>
              <a:gd name="connsiteX46" fmla="*/ 1212717 w 1533057"/>
              <a:gd name="connsiteY46" fmla="*/ 560654 h 721823"/>
              <a:gd name="connsiteX47" fmla="*/ 1247039 w 1533057"/>
              <a:gd name="connsiteY47" fmla="*/ 572096 h 721823"/>
              <a:gd name="connsiteX48" fmla="*/ 1269920 w 1533057"/>
              <a:gd name="connsiteY48" fmla="*/ 606422 h 721823"/>
              <a:gd name="connsiteX49" fmla="*/ 1338565 w 1533057"/>
              <a:gd name="connsiteY49" fmla="*/ 629306 h 721823"/>
              <a:gd name="connsiteX50" fmla="*/ 1475853 w 1533057"/>
              <a:gd name="connsiteY50" fmla="*/ 617864 h 721823"/>
              <a:gd name="connsiteX51" fmla="*/ 1510176 w 1533057"/>
              <a:gd name="connsiteY51" fmla="*/ 560654 h 721823"/>
              <a:gd name="connsiteX52" fmla="*/ 1533057 w 1533057"/>
              <a:gd name="connsiteY52" fmla="*/ 526329 h 721823"/>
              <a:gd name="connsiteX53" fmla="*/ 1521616 w 1533057"/>
              <a:gd name="connsiteY53" fmla="*/ 446235 h 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33057" h="721823">
                <a:moveTo>
                  <a:pt x="1521616" y="446235"/>
                </a:moveTo>
                <a:cubicBezTo>
                  <a:pt x="1513989" y="423351"/>
                  <a:pt x="1499079" y="407884"/>
                  <a:pt x="1487294" y="389025"/>
                </a:cubicBezTo>
                <a:cubicBezTo>
                  <a:pt x="1480007" y="377364"/>
                  <a:pt x="1469829" y="367339"/>
                  <a:pt x="1464413" y="354700"/>
                </a:cubicBezTo>
                <a:cubicBezTo>
                  <a:pt x="1458219" y="340246"/>
                  <a:pt x="1461694" y="322017"/>
                  <a:pt x="1452972" y="308932"/>
                </a:cubicBezTo>
                <a:cubicBezTo>
                  <a:pt x="1438014" y="286493"/>
                  <a:pt x="1418206" y="266682"/>
                  <a:pt x="1395768" y="251722"/>
                </a:cubicBezTo>
                <a:cubicBezTo>
                  <a:pt x="1317090" y="199265"/>
                  <a:pt x="1353213" y="214652"/>
                  <a:pt x="1292802" y="194513"/>
                </a:cubicBezTo>
                <a:cubicBezTo>
                  <a:pt x="1226225" y="127930"/>
                  <a:pt x="1322200" y="220922"/>
                  <a:pt x="1235598" y="148745"/>
                </a:cubicBezTo>
                <a:cubicBezTo>
                  <a:pt x="1223168" y="138386"/>
                  <a:pt x="1215324" y="122447"/>
                  <a:pt x="1201276" y="114419"/>
                </a:cubicBezTo>
                <a:cubicBezTo>
                  <a:pt x="1187624" y="106617"/>
                  <a:pt x="1170574" y="107497"/>
                  <a:pt x="1155513" y="102978"/>
                </a:cubicBezTo>
                <a:cubicBezTo>
                  <a:pt x="1132411" y="96047"/>
                  <a:pt x="1086869" y="80094"/>
                  <a:pt x="1086869" y="80094"/>
                </a:cubicBezTo>
                <a:cubicBezTo>
                  <a:pt x="1065995" y="48781"/>
                  <a:pt x="1065794" y="38943"/>
                  <a:pt x="1029665" y="22884"/>
                </a:cubicBezTo>
                <a:cubicBezTo>
                  <a:pt x="1007625" y="13087"/>
                  <a:pt x="961021" y="0"/>
                  <a:pt x="961021" y="0"/>
                </a:cubicBezTo>
                <a:cubicBezTo>
                  <a:pt x="861868" y="3814"/>
                  <a:pt x="762404" y="2720"/>
                  <a:pt x="663562" y="11442"/>
                </a:cubicBezTo>
                <a:cubicBezTo>
                  <a:pt x="628465" y="14539"/>
                  <a:pt x="575744" y="33090"/>
                  <a:pt x="537714" y="45768"/>
                </a:cubicBezTo>
                <a:cubicBezTo>
                  <a:pt x="530087" y="53396"/>
                  <a:pt x="524082" y="63102"/>
                  <a:pt x="514832" y="68652"/>
                </a:cubicBezTo>
                <a:cubicBezTo>
                  <a:pt x="495547" y="80224"/>
                  <a:pt x="438345" y="87434"/>
                  <a:pt x="423307" y="91536"/>
                </a:cubicBezTo>
                <a:cubicBezTo>
                  <a:pt x="400037" y="97883"/>
                  <a:pt x="354662" y="114419"/>
                  <a:pt x="354662" y="114419"/>
                </a:cubicBezTo>
                <a:cubicBezTo>
                  <a:pt x="343221" y="122047"/>
                  <a:pt x="328929" y="126565"/>
                  <a:pt x="320340" y="137303"/>
                </a:cubicBezTo>
                <a:cubicBezTo>
                  <a:pt x="312806" y="146721"/>
                  <a:pt x="312072" y="159993"/>
                  <a:pt x="308899" y="171629"/>
                </a:cubicBezTo>
                <a:cubicBezTo>
                  <a:pt x="300625" y="201972"/>
                  <a:pt x="303462" y="236995"/>
                  <a:pt x="286018" y="263164"/>
                </a:cubicBezTo>
                <a:lnTo>
                  <a:pt x="217374" y="366142"/>
                </a:lnTo>
                <a:cubicBezTo>
                  <a:pt x="209747" y="377584"/>
                  <a:pt x="205933" y="392839"/>
                  <a:pt x="194492" y="400467"/>
                </a:cubicBezTo>
                <a:cubicBezTo>
                  <a:pt x="150136" y="430041"/>
                  <a:pt x="173215" y="419002"/>
                  <a:pt x="125848" y="434793"/>
                </a:cubicBezTo>
                <a:cubicBezTo>
                  <a:pt x="118221" y="442421"/>
                  <a:pt x="109704" y="449253"/>
                  <a:pt x="102966" y="457677"/>
                </a:cubicBezTo>
                <a:cubicBezTo>
                  <a:pt x="94376" y="468415"/>
                  <a:pt x="89808" y="482279"/>
                  <a:pt x="80085" y="492003"/>
                </a:cubicBezTo>
                <a:cubicBezTo>
                  <a:pt x="70363" y="501727"/>
                  <a:pt x="57204" y="507259"/>
                  <a:pt x="45763" y="514887"/>
                </a:cubicBezTo>
                <a:cubicBezTo>
                  <a:pt x="38136" y="526329"/>
                  <a:pt x="29030" y="536913"/>
                  <a:pt x="22881" y="549212"/>
                </a:cubicBezTo>
                <a:cubicBezTo>
                  <a:pt x="14677" y="565622"/>
                  <a:pt x="3664" y="614650"/>
                  <a:pt x="0" y="629306"/>
                </a:cubicBezTo>
                <a:cubicBezTo>
                  <a:pt x="3814" y="648376"/>
                  <a:pt x="1793" y="669630"/>
                  <a:pt x="11441" y="686515"/>
                </a:cubicBezTo>
                <a:cubicBezTo>
                  <a:pt x="21878" y="704781"/>
                  <a:pt x="62466" y="714967"/>
                  <a:pt x="80085" y="720841"/>
                </a:cubicBezTo>
                <a:cubicBezTo>
                  <a:pt x="125848" y="717027"/>
                  <a:pt x="172344" y="718406"/>
                  <a:pt x="217374" y="709399"/>
                </a:cubicBezTo>
                <a:cubicBezTo>
                  <a:pt x="255508" y="701771"/>
                  <a:pt x="251698" y="675072"/>
                  <a:pt x="274577" y="652190"/>
                </a:cubicBezTo>
                <a:cubicBezTo>
                  <a:pt x="284300" y="642466"/>
                  <a:pt x="298162" y="637896"/>
                  <a:pt x="308899" y="629306"/>
                </a:cubicBezTo>
                <a:cubicBezTo>
                  <a:pt x="390409" y="564091"/>
                  <a:pt x="260466" y="653971"/>
                  <a:pt x="366103" y="583538"/>
                </a:cubicBezTo>
                <a:cubicBezTo>
                  <a:pt x="400425" y="591166"/>
                  <a:pt x="434960" y="597894"/>
                  <a:pt x="469070" y="606422"/>
                </a:cubicBezTo>
                <a:cubicBezTo>
                  <a:pt x="480770" y="609347"/>
                  <a:pt x="492606" y="612470"/>
                  <a:pt x="503392" y="617864"/>
                </a:cubicBezTo>
                <a:cubicBezTo>
                  <a:pt x="574533" y="653439"/>
                  <a:pt x="500407" y="626818"/>
                  <a:pt x="572036" y="686515"/>
                </a:cubicBezTo>
                <a:cubicBezTo>
                  <a:pt x="581300" y="694236"/>
                  <a:pt x="594917" y="694143"/>
                  <a:pt x="606358" y="697957"/>
                </a:cubicBezTo>
                <a:cubicBezTo>
                  <a:pt x="613985" y="705585"/>
                  <a:pt x="618506" y="719768"/>
                  <a:pt x="629240" y="720841"/>
                </a:cubicBezTo>
                <a:cubicBezTo>
                  <a:pt x="659834" y="723901"/>
                  <a:pt x="691811" y="719741"/>
                  <a:pt x="720766" y="709399"/>
                </a:cubicBezTo>
                <a:cubicBezTo>
                  <a:pt x="746664" y="700149"/>
                  <a:pt x="764813" y="675932"/>
                  <a:pt x="789410" y="663632"/>
                </a:cubicBezTo>
                <a:lnTo>
                  <a:pt x="835173" y="640748"/>
                </a:lnTo>
                <a:cubicBezTo>
                  <a:pt x="863931" y="554468"/>
                  <a:pt x="825139" y="660819"/>
                  <a:pt x="869495" y="572096"/>
                </a:cubicBezTo>
                <a:cubicBezTo>
                  <a:pt x="874888" y="561308"/>
                  <a:pt x="873402" y="547188"/>
                  <a:pt x="880936" y="537770"/>
                </a:cubicBezTo>
                <a:cubicBezTo>
                  <a:pt x="889525" y="527032"/>
                  <a:pt x="903817" y="522515"/>
                  <a:pt x="915258" y="514887"/>
                </a:cubicBezTo>
                <a:cubicBezTo>
                  <a:pt x="995343" y="518701"/>
                  <a:pt x="1075614" y="519670"/>
                  <a:pt x="1155513" y="526329"/>
                </a:cubicBezTo>
                <a:cubicBezTo>
                  <a:pt x="1205695" y="530511"/>
                  <a:pt x="1176275" y="538787"/>
                  <a:pt x="1212717" y="560654"/>
                </a:cubicBezTo>
                <a:cubicBezTo>
                  <a:pt x="1223058" y="566859"/>
                  <a:pt x="1235598" y="568282"/>
                  <a:pt x="1247039" y="572096"/>
                </a:cubicBezTo>
                <a:cubicBezTo>
                  <a:pt x="1254666" y="583538"/>
                  <a:pt x="1258260" y="599133"/>
                  <a:pt x="1269920" y="606422"/>
                </a:cubicBezTo>
                <a:cubicBezTo>
                  <a:pt x="1290373" y="619206"/>
                  <a:pt x="1338565" y="629306"/>
                  <a:pt x="1338565" y="629306"/>
                </a:cubicBezTo>
                <a:cubicBezTo>
                  <a:pt x="1384328" y="625492"/>
                  <a:pt x="1430951" y="627487"/>
                  <a:pt x="1475853" y="617864"/>
                </a:cubicBezTo>
                <a:cubicBezTo>
                  <a:pt x="1500881" y="612500"/>
                  <a:pt x="1502459" y="576089"/>
                  <a:pt x="1510176" y="560654"/>
                </a:cubicBezTo>
                <a:cubicBezTo>
                  <a:pt x="1516325" y="548355"/>
                  <a:pt x="1525430" y="537771"/>
                  <a:pt x="1533057" y="526329"/>
                </a:cubicBezTo>
                <a:cubicBezTo>
                  <a:pt x="1520729" y="452357"/>
                  <a:pt x="1529243" y="469119"/>
                  <a:pt x="1521616" y="446235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9" name="Freeform 118"/>
          <p:cNvSpPr/>
          <p:nvPr/>
        </p:nvSpPr>
        <p:spPr>
          <a:xfrm>
            <a:off x="5462654" y="601480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2" name="Freeform 121"/>
          <p:cNvSpPr/>
          <p:nvPr/>
        </p:nvSpPr>
        <p:spPr>
          <a:xfrm>
            <a:off x="5236549" y="598571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50188" y="5123603"/>
            <a:ext cx="266446" cy="237338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38675" y="4845857"/>
            <a:ext cx="266446" cy="23733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40819" y="5168652"/>
            <a:ext cx="266446" cy="237338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38675" y="5573803"/>
            <a:ext cx="266446" cy="237338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446188" y="4862815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3" name="Freeform 152"/>
          <p:cNvSpPr/>
          <p:nvPr/>
        </p:nvSpPr>
        <p:spPr>
          <a:xfrm>
            <a:off x="529944" y="5061611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4" name="Freeform 153"/>
          <p:cNvSpPr/>
          <p:nvPr/>
        </p:nvSpPr>
        <p:spPr>
          <a:xfrm>
            <a:off x="847362" y="5224347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5" name="Freeform 154"/>
          <p:cNvSpPr/>
          <p:nvPr/>
        </p:nvSpPr>
        <p:spPr>
          <a:xfrm>
            <a:off x="745963" y="5481153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6" name="Freeform 155"/>
          <p:cNvSpPr/>
          <p:nvPr/>
        </p:nvSpPr>
        <p:spPr>
          <a:xfrm>
            <a:off x="683717" y="5688699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7" name="Freeform 156"/>
          <p:cNvSpPr/>
          <p:nvPr/>
        </p:nvSpPr>
        <p:spPr>
          <a:xfrm>
            <a:off x="1075497" y="5977606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65" name="Straight Connector 164"/>
          <p:cNvCxnSpPr/>
          <p:nvPr/>
        </p:nvCxnSpPr>
        <p:spPr>
          <a:xfrm>
            <a:off x="287528" y="6109985"/>
            <a:ext cx="7801065" cy="3432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8091909" y="5851922"/>
            <a:ext cx="94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atin typeface="Chalkboard"/>
                <a:cs typeface="Chalkboard"/>
              </a:rPr>
              <a:t>0°C</a:t>
            </a:r>
            <a:endParaRPr lang="es-ES_tradnl" sz="2800" dirty="0">
              <a:latin typeface="Chalkboard"/>
              <a:cs typeface="Chalkboard"/>
            </a:endParaRPr>
          </a:p>
        </p:txBody>
      </p:sp>
      <p:pic>
        <p:nvPicPr>
          <p:cNvPr id="137" name="Picture 1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63280" y="2170524"/>
            <a:ext cx="435524" cy="387945"/>
          </a:xfrm>
          <a:prstGeom prst="rect">
            <a:avLst/>
          </a:prstGeom>
        </p:spPr>
      </p:pic>
      <p:pic>
        <p:nvPicPr>
          <p:cNvPr id="172" name="Picture 17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18070" y="2499592"/>
            <a:ext cx="350074" cy="311830"/>
          </a:xfrm>
          <a:prstGeom prst="rect">
            <a:avLst/>
          </a:prstGeom>
        </p:spPr>
      </p:pic>
      <p:sp>
        <p:nvSpPr>
          <p:cNvPr id="174" name="TextBox 173"/>
          <p:cNvSpPr txBox="1"/>
          <p:nvPr/>
        </p:nvSpPr>
        <p:spPr>
          <a:xfrm>
            <a:off x="5374278" y="1916381"/>
            <a:ext cx="27169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latin typeface="Chalkboard"/>
                <a:cs typeface="Chalkboard"/>
              </a:rPr>
              <a:t>Mas Nieve</a:t>
            </a:r>
            <a:endParaRPr lang="es-ES_tradnl" sz="3200" dirty="0">
              <a:latin typeface="Chalkboard"/>
              <a:cs typeface="Chalkboard"/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2338429" y="3578487"/>
            <a:ext cx="3981372" cy="2516699"/>
          </a:xfrm>
          <a:custGeom>
            <a:avLst/>
            <a:gdLst>
              <a:gd name="connsiteX0" fmla="*/ 434747 w 3981372"/>
              <a:gd name="connsiteY0" fmla="*/ 10919 h 2516699"/>
              <a:gd name="connsiteX1" fmla="*/ 274577 w 3981372"/>
              <a:gd name="connsiteY1" fmla="*/ 10919 h 2516699"/>
              <a:gd name="connsiteX2" fmla="*/ 251696 w 3981372"/>
              <a:gd name="connsiteY2" fmla="*/ 45244 h 2516699"/>
              <a:gd name="connsiteX3" fmla="*/ 240255 w 3981372"/>
              <a:gd name="connsiteY3" fmla="*/ 91012 h 2516699"/>
              <a:gd name="connsiteX4" fmla="*/ 228814 w 3981372"/>
              <a:gd name="connsiteY4" fmla="*/ 125338 h 2516699"/>
              <a:gd name="connsiteX5" fmla="*/ 217373 w 3981372"/>
              <a:gd name="connsiteY5" fmla="*/ 285525 h 2516699"/>
              <a:gd name="connsiteX6" fmla="*/ 183051 w 3981372"/>
              <a:gd name="connsiteY6" fmla="*/ 319850 h 2516699"/>
              <a:gd name="connsiteX7" fmla="*/ 91525 w 3981372"/>
              <a:gd name="connsiteY7" fmla="*/ 365618 h 2516699"/>
              <a:gd name="connsiteX8" fmla="*/ 22881 w 3981372"/>
              <a:gd name="connsiteY8" fmla="*/ 434270 h 2516699"/>
              <a:gd name="connsiteX9" fmla="*/ 0 w 3981372"/>
              <a:gd name="connsiteY9" fmla="*/ 502921 h 2516699"/>
              <a:gd name="connsiteX10" fmla="*/ 34322 w 3981372"/>
              <a:gd name="connsiteY10" fmla="*/ 583015 h 2516699"/>
              <a:gd name="connsiteX11" fmla="*/ 68644 w 3981372"/>
              <a:gd name="connsiteY11" fmla="*/ 605898 h 2516699"/>
              <a:gd name="connsiteX12" fmla="*/ 125848 w 3981372"/>
              <a:gd name="connsiteY12" fmla="*/ 663108 h 2516699"/>
              <a:gd name="connsiteX13" fmla="*/ 194492 w 3981372"/>
              <a:gd name="connsiteY13" fmla="*/ 720318 h 2516699"/>
              <a:gd name="connsiteX14" fmla="*/ 240255 w 3981372"/>
              <a:gd name="connsiteY14" fmla="*/ 731760 h 2516699"/>
              <a:gd name="connsiteX15" fmla="*/ 343221 w 3981372"/>
              <a:gd name="connsiteY15" fmla="*/ 823295 h 2516699"/>
              <a:gd name="connsiteX16" fmla="*/ 411866 w 3981372"/>
              <a:gd name="connsiteY16" fmla="*/ 914830 h 2516699"/>
              <a:gd name="connsiteX17" fmla="*/ 457629 w 3981372"/>
              <a:gd name="connsiteY17" fmla="*/ 972040 h 2516699"/>
              <a:gd name="connsiteX18" fmla="*/ 469069 w 3981372"/>
              <a:gd name="connsiteY18" fmla="*/ 1017807 h 2516699"/>
              <a:gd name="connsiteX19" fmla="*/ 503391 w 3981372"/>
              <a:gd name="connsiteY19" fmla="*/ 1097901 h 2516699"/>
              <a:gd name="connsiteX20" fmla="*/ 526273 w 3981372"/>
              <a:gd name="connsiteY20" fmla="*/ 1120785 h 2516699"/>
              <a:gd name="connsiteX21" fmla="*/ 549154 w 3981372"/>
              <a:gd name="connsiteY21" fmla="*/ 1155111 h 2516699"/>
              <a:gd name="connsiteX22" fmla="*/ 617799 w 3981372"/>
              <a:gd name="connsiteY22" fmla="*/ 1223762 h 2516699"/>
              <a:gd name="connsiteX23" fmla="*/ 675002 w 3981372"/>
              <a:gd name="connsiteY23" fmla="*/ 1246646 h 2516699"/>
              <a:gd name="connsiteX24" fmla="*/ 709325 w 3981372"/>
              <a:gd name="connsiteY24" fmla="*/ 1269530 h 2516699"/>
              <a:gd name="connsiteX25" fmla="*/ 743647 w 3981372"/>
              <a:gd name="connsiteY25" fmla="*/ 1280972 h 2516699"/>
              <a:gd name="connsiteX26" fmla="*/ 777969 w 3981372"/>
              <a:gd name="connsiteY26" fmla="*/ 1303855 h 2516699"/>
              <a:gd name="connsiteX27" fmla="*/ 823732 w 3981372"/>
              <a:gd name="connsiteY27" fmla="*/ 1326739 h 2516699"/>
              <a:gd name="connsiteX28" fmla="*/ 869495 w 3981372"/>
              <a:gd name="connsiteY28" fmla="*/ 1361065 h 2516699"/>
              <a:gd name="connsiteX29" fmla="*/ 926698 w 3981372"/>
              <a:gd name="connsiteY29" fmla="*/ 1383949 h 2516699"/>
              <a:gd name="connsiteX30" fmla="*/ 1006783 w 3981372"/>
              <a:gd name="connsiteY30" fmla="*/ 1429717 h 2516699"/>
              <a:gd name="connsiteX31" fmla="*/ 1041106 w 3981372"/>
              <a:gd name="connsiteY31" fmla="*/ 1486926 h 2516699"/>
              <a:gd name="connsiteX32" fmla="*/ 1075428 w 3981372"/>
              <a:gd name="connsiteY32" fmla="*/ 1521252 h 2516699"/>
              <a:gd name="connsiteX33" fmla="*/ 1098309 w 3981372"/>
              <a:gd name="connsiteY33" fmla="*/ 1589903 h 2516699"/>
              <a:gd name="connsiteX34" fmla="*/ 1144072 w 3981372"/>
              <a:gd name="connsiteY34" fmla="*/ 1658555 h 2516699"/>
              <a:gd name="connsiteX35" fmla="*/ 1178394 w 3981372"/>
              <a:gd name="connsiteY35" fmla="*/ 1715765 h 2516699"/>
              <a:gd name="connsiteX36" fmla="*/ 1212716 w 3981372"/>
              <a:gd name="connsiteY36" fmla="*/ 1750090 h 2516699"/>
              <a:gd name="connsiteX37" fmla="*/ 1247039 w 3981372"/>
              <a:gd name="connsiteY37" fmla="*/ 1818742 h 2516699"/>
              <a:gd name="connsiteX38" fmla="*/ 1384327 w 3981372"/>
              <a:gd name="connsiteY38" fmla="*/ 1875951 h 2516699"/>
              <a:gd name="connsiteX39" fmla="*/ 1430090 w 3981372"/>
              <a:gd name="connsiteY39" fmla="*/ 1887393 h 2516699"/>
              <a:gd name="connsiteX40" fmla="*/ 1498735 w 3981372"/>
              <a:gd name="connsiteY40" fmla="*/ 1910277 h 2516699"/>
              <a:gd name="connsiteX41" fmla="*/ 1601701 w 3981372"/>
              <a:gd name="connsiteY41" fmla="*/ 1956045 h 2516699"/>
              <a:gd name="connsiteX42" fmla="*/ 1636023 w 3981372"/>
              <a:gd name="connsiteY42" fmla="*/ 1967487 h 2516699"/>
              <a:gd name="connsiteX43" fmla="*/ 1704668 w 3981372"/>
              <a:gd name="connsiteY43" fmla="*/ 2047580 h 2516699"/>
              <a:gd name="connsiteX44" fmla="*/ 1761871 w 3981372"/>
              <a:gd name="connsiteY44" fmla="*/ 2139116 h 2516699"/>
              <a:gd name="connsiteX45" fmla="*/ 1876279 w 3981372"/>
              <a:gd name="connsiteY45" fmla="*/ 2207767 h 2516699"/>
              <a:gd name="connsiteX46" fmla="*/ 1910601 w 3981372"/>
              <a:gd name="connsiteY46" fmla="*/ 2230651 h 2516699"/>
              <a:gd name="connsiteX47" fmla="*/ 2116534 w 3981372"/>
              <a:gd name="connsiteY47" fmla="*/ 2253535 h 2516699"/>
              <a:gd name="connsiteX48" fmla="*/ 2208060 w 3981372"/>
              <a:gd name="connsiteY48" fmla="*/ 2287860 h 2516699"/>
              <a:gd name="connsiteX49" fmla="*/ 2253823 w 3981372"/>
              <a:gd name="connsiteY49" fmla="*/ 2299302 h 2516699"/>
              <a:gd name="connsiteX50" fmla="*/ 2299585 w 3981372"/>
              <a:gd name="connsiteY50" fmla="*/ 2322186 h 2516699"/>
              <a:gd name="connsiteX51" fmla="*/ 2322467 w 3981372"/>
              <a:gd name="connsiteY51" fmla="*/ 2345070 h 2516699"/>
              <a:gd name="connsiteX52" fmla="*/ 2356789 w 3981372"/>
              <a:gd name="connsiteY52" fmla="*/ 2356512 h 2516699"/>
              <a:gd name="connsiteX53" fmla="*/ 2413993 w 3981372"/>
              <a:gd name="connsiteY53" fmla="*/ 2367954 h 2516699"/>
              <a:gd name="connsiteX54" fmla="*/ 2459756 w 3981372"/>
              <a:gd name="connsiteY54" fmla="*/ 2379396 h 2516699"/>
              <a:gd name="connsiteX55" fmla="*/ 2539841 w 3981372"/>
              <a:gd name="connsiteY55" fmla="*/ 2425163 h 2516699"/>
              <a:gd name="connsiteX56" fmla="*/ 2631366 w 3981372"/>
              <a:gd name="connsiteY56" fmla="*/ 2448047 h 2516699"/>
              <a:gd name="connsiteX57" fmla="*/ 2734333 w 3981372"/>
              <a:gd name="connsiteY57" fmla="*/ 2470931 h 2516699"/>
              <a:gd name="connsiteX58" fmla="*/ 2814418 w 3981372"/>
              <a:gd name="connsiteY58" fmla="*/ 2482373 h 2516699"/>
              <a:gd name="connsiteX59" fmla="*/ 2986029 w 3981372"/>
              <a:gd name="connsiteY59" fmla="*/ 2516699 h 2516699"/>
              <a:gd name="connsiteX60" fmla="*/ 3592387 w 3981372"/>
              <a:gd name="connsiteY60" fmla="*/ 2505257 h 2516699"/>
              <a:gd name="connsiteX61" fmla="*/ 3763998 w 3981372"/>
              <a:gd name="connsiteY61" fmla="*/ 2493815 h 2516699"/>
              <a:gd name="connsiteX62" fmla="*/ 3798320 w 3981372"/>
              <a:gd name="connsiteY62" fmla="*/ 2470931 h 2516699"/>
              <a:gd name="connsiteX63" fmla="*/ 3832643 w 3981372"/>
              <a:gd name="connsiteY63" fmla="*/ 2459489 h 2516699"/>
              <a:gd name="connsiteX64" fmla="*/ 3889846 w 3981372"/>
              <a:gd name="connsiteY64" fmla="*/ 2390838 h 2516699"/>
              <a:gd name="connsiteX65" fmla="*/ 3912728 w 3981372"/>
              <a:gd name="connsiteY65" fmla="*/ 2367954 h 2516699"/>
              <a:gd name="connsiteX66" fmla="*/ 3958491 w 3981372"/>
              <a:gd name="connsiteY66" fmla="*/ 2299302 h 2516699"/>
              <a:gd name="connsiteX67" fmla="*/ 3981372 w 3981372"/>
              <a:gd name="connsiteY67" fmla="*/ 2219209 h 2516699"/>
              <a:gd name="connsiteX68" fmla="*/ 3958491 w 3981372"/>
              <a:gd name="connsiteY68" fmla="*/ 2104790 h 2516699"/>
              <a:gd name="connsiteX69" fmla="*/ 3935609 w 3981372"/>
              <a:gd name="connsiteY69" fmla="*/ 2059022 h 2516699"/>
              <a:gd name="connsiteX70" fmla="*/ 3901287 w 3981372"/>
              <a:gd name="connsiteY70" fmla="*/ 2036138 h 2516699"/>
              <a:gd name="connsiteX71" fmla="*/ 3821202 w 3981372"/>
              <a:gd name="connsiteY71" fmla="*/ 2013254 h 2516699"/>
              <a:gd name="connsiteX72" fmla="*/ 3752558 w 3981372"/>
              <a:gd name="connsiteY72" fmla="*/ 1990371 h 2516699"/>
              <a:gd name="connsiteX73" fmla="*/ 3500862 w 3981372"/>
              <a:gd name="connsiteY73" fmla="*/ 1967487 h 2516699"/>
              <a:gd name="connsiteX74" fmla="*/ 3466539 w 3981372"/>
              <a:gd name="connsiteY74" fmla="*/ 1956045 h 2516699"/>
              <a:gd name="connsiteX75" fmla="*/ 3397895 w 3981372"/>
              <a:gd name="connsiteY75" fmla="*/ 1944603 h 2516699"/>
              <a:gd name="connsiteX76" fmla="*/ 3363573 w 3981372"/>
              <a:gd name="connsiteY76" fmla="*/ 1921719 h 2516699"/>
              <a:gd name="connsiteX77" fmla="*/ 3317810 w 3981372"/>
              <a:gd name="connsiteY77" fmla="*/ 1910277 h 2516699"/>
              <a:gd name="connsiteX78" fmla="*/ 3214843 w 3981372"/>
              <a:gd name="connsiteY78" fmla="*/ 1875951 h 2516699"/>
              <a:gd name="connsiteX79" fmla="*/ 3134758 w 3981372"/>
              <a:gd name="connsiteY79" fmla="*/ 1818742 h 2516699"/>
              <a:gd name="connsiteX80" fmla="*/ 3054673 w 3981372"/>
              <a:gd name="connsiteY80" fmla="*/ 1784416 h 2516699"/>
              <a:gd name="connsiteX81" fmla="*/ 2917385 w 3981372"/>
              <a:gd name="connsiteY81" fmla="*/ 1727206 h 2516699"/>
              <a:gd name="connsiteX82" fmla="*/ 2871622 w 3981372"/>
              <a:gd name="connsiteY82" fmla="*/ 1704323 h 2516699"/>
              <a:gd name="connsiteX83" fmla="*/ 2688570 w 3981372"/>
              <a:gd name="connsiteY83" fmla="*/ 1681439 h 2516699"/>
              <a:gd name="connsiteX84" fmla="*/ 2642807 w 3981372"/>
              <a:gd name="connsiteY84" fmla="*/ 1658555 h 2516699"/>
              <a:gd name="connsiteX85" fmla="*/ 2608485 w 3981372"/>
              <a:gd name="connsiteY85" fmla="*/ 1635671 h 2516699"/>
              <a:gd name="connsiteX86" fmla="*/ 2539841 w 3981372"/>
              <a:gd name="connsiteY86" fmla="*/ 1601345 h 2516699"/>
              <a:gd name="connsiteX87" fmla="*/ 2505518 w 3981372"/>
              <a:gd name="connsiteY87" fmla="*/ 1578462 h 2516699"/>
              <a:gd name="connsiteX88" fmla="*/ 2425433 w 3981372"/>
              <a:gd name="connsiteY88" fmla="*/ 1544136 h 2516699"/>
              <a:gd name="connsiteX89" fmla="*/ 2322467 w 3981372"/>
              <a:gd name="connsiteY89" fmla="*/ 1486926 h 2516699"/>
              <a:gd name="connsiteX90" fmla="*/ 2253823 w 3981372"/>
              <a:gd name="connsiteY90" fmla="*/ 1429717 h 2516699"/>
              <a:gd name="connsiteX91" fmla="*/ 2196619 w 3981372"/>
              <a:gd name="connsiteY91" fmla="*/ 1406833 h 2516699"/>
              <a:gd name="connsiteX92" fmla="*/ 2150856 w 3981372"/>
              <a:gd name="connsiteY92" fmla="*/ 1383949 h 2516699"/>
              <a:gd name="connsiteX93" fmla="*/ 2093652 w 3981372"/>
              <a:gd name="connsiteY93" fmla="*/ 1361065 h 2516699"/>
              <a:gd name="connsiteX94" fmla="*/ 2025008 w 3981372"/>
              <a:gd name="connsiteY94" fmla="*/ 1326739 h 2516699"/>
              <a:gd name="connsiteX95" fmla="*/ 2002127 w 3981372"/>
              <a:gd name="connsiteY95" fmla="*/ 1292414 h 2516699"/>
              <a:gd name="connsiteX96" fmla="*/ 1967804 w 3981372"/>
              <a:gd name="connsiteY96" fmla="*/ 1269530 h 2516699"/>
              <a:gd name="connsiteX97" fmla="*/ 1876279 w 3981372"/>
              <a:gd name="connsiteY97" fmla="*/ 1235204 h 2516699"/>
              <a:gd name="connsiteX98" fmla="*/ 1761871 w 3981372"/>
              <a:gd name="connsiteY98" fmla="*/ 1132227 h 2516699"/>
              <a:gd name="connsiteX99" fmla="*/ 1727549 w 3981372"/>
              <a:gd name="connsiteY99" fmla="*/ 1097901 h 2516699"/>
              <a:gd name="connsiteX100" fmla="*/ 1693227 w 3981372"/>
              <a:gd name="connsiteY100" fmla="*/ 1075017 h 2516699"/>
              <a:gd name="connsiteX101" fmla="*/ 1658905 w 3981372"/>
              <a:gd name="connsiteY101" fmla="*/ 1029249 h 2516699"/>
              <a:gd name="connsiteX102" fmla="*/ 1590260 w 3981372"/>
              <a:gd name="connsiteY102" fmla="*/ 914830 h 2516699"/>
              <a:gd name="connsiteX103" fmla="*/ 1533057 w 3981372"/>
              <a:gd name="connsiteY103" fmla="*/ 880504 h 2516699"/>
              <a:gd name="connsiteX104" fmla="*/ 1452972 w 3981372"/>
              <a:gd name="connsiteY104" fmla="*/ 834737 h 2516699"/>
              <a:gd name="connsiteX105" fmla="*/ 1418650 w 3981372"/>
              <a:gd name="connsiteY105" fmla="*/ 811853 h 2516699"/>
              <a:gd name="connsiteX106" fmla="*/ 1361446 w 3981372"/>
              <a:gd name="connsiteY106" fmla="*/ 788969 h 2516699"/>
              <a:gd name="connsiteX107" fmla="*/ 1327124 w 3981372"/>
              <a:gd name="connsiteY107" fmla="*/ 777527 h 2516699"/>
              <a:gd name="connsiteX108" fmla="*/ 1258479 w 3981372"/>
              <a:gd name="connsiteY108" fmla="*/ 743201 h 2516699"/>
              <a:gd name="connsiteX109" fmla="*/ 1235598 w 3981372"/>
              <a:gd name="connsiteY109" fmla="*/ 708876 h 2516699"/>
              <a:gd name="connsiteX110" fmla="*/ 1155513 w 3981372"/>
              <a:gd name="connsiteY110" fmla="*/ 617340 h 2516699"/>
              <a:gd name="connsiteX111" fmla="*/ 1132631 w 3981372"/>
              <a:gd name="connsiteY111" fmla="*/ 571573 h 2516699"/>
              <a:gd name="connsiteX112" fmla="*/ 1109750 w 3981372"/>
              <a:gd name="connsiteY112" fmla="*/ 502921 h 2516699"/>
              <a:gd name="connsiteX113" fmla="*/ 1075428 w 3981372"/>
              <a:gd name="connsiteY113" fmla="*/ 457153 h 2516699"/>
              <a:gd name="connsiteX114" fmla="*/ 1063987 w 3981372"/>
              <a:gd name="connsiteY114" fmla="*/ 411386 h 2516699"/>
              <a:gd name="connsiteX115" fmla="*/ 1029665 w 3981372"/>
              <a:gd name="connsiteY115" fmla="*/ 388502 h 2516699"/>
              <a:gd name="connsiteX116" fmla="*/ 972461 w 3981372"/>
              <a:gd name="connsiteY116" fmla="*/ 331292 h 2516699"/>
              <a:gd name="connsiteX117" fmla="*/ 938139 w 3981372"/>
              <a:gd name="connsiteY117" fmla="*/ 296967 h 2516699"/>
              <a:gd name="connsiteX118" fmla="*/ 892376 w 3981372"/>
              <a:gd name="connsiteY118" fmla="*/ 262641 h 2516699"/>
              <a:gd name="connsiteX119" fmla="*/ 846613 w 3981372"/>
              <a:gd name="connsiteY119" fmla="*/ 205431 h 2516699"/>
              <a:gd name="connsiteX120" fmla="*/ 812291 w 3981372"/>
              <a:gd name="connsiteY120" fmla="*/ 182547 h 2516699"/>
              <a:gd name="connsiteX121" fmla="*/ 766528 w 3981372"/>
              <a:gd name="connsiteY121" fmla="*/ 125338 h 2516699"/>
              <a:gd name="connsiteX122" fmla="*/ 697884 w 3981372"/>
              <a:gd name="connsiteY122" fmla="*/ 79570 h 2516699"/>
              <a:gd name="connsiteX123" fmla="*/ 629239 w 3981372"/>
              <a:gd name="connsiteY123" fmla="*/ 56686 h 2516699"/>
              <a:gd name="connsiteX124" fmla="*/ 594917 w 3981372"/>
              <a:gd name="connsiteY124" fmla="*/ 22361 h 2516699"/>
              <a:gd name="connsiteX125" fmla="*/ 434747 w 3981372"/>
              <a:gd name="connsiteY125" fmla="*/ 10919 h 251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981372" h="2516699">
                <a:moveTo>
                  <a:pt x="434747" y="10919"/>
                </a:moveTo>
                <a:cubicBezTo>
                  <a:pt x="381357" y="9012"/>
                  <a:pt x="333534" y="-12666"/>
                  <a:pt x="274577" y="10919"/>
                </a:cubicBezTo>
                <a:cubicBezTo>
                  <a:pt x="261810" y="16026"/>
                  <a:pt x="259323" y="33802"/>
                  <a:pt x="251696" y="45244"/>
                </a:cubicBezTo>
                <a:cubicBezTo>
                  <a:pt x="247882" y="60500"/>
                  <a:pt x="244575" y="75892"/>
                  <a:pt x="240255" y="91012"/>
                </a:cubicBezTo>
                <a:cubicBezTo>
                  <a:pt x="236942" y="102609"/>
                  <a:pt x="230223" y="113360"/>
                  <a:pt x="228814" y="125338"/>
                </a:cubicBezTo>
                <a:cubicBezTo>
                  <a:pt x="222560" y="178503"/>
                  <a:pt x="229633" y="233416"/>
                  <a:pt x="217373" y="285525"/>
                </a:cubicBezTo>
                <a:cubicBezTo>
                  <a:pt x="213667" y="301275"/>
                  <a:pt x="195995" y="310141"/>
                  <a:pt x="183051" y="319850"/>
                </a:cubicBezTo>
                <a:cubicBezTo>
                  <a:pt x="139821" y="352276"/>
                  <a:pt x="133758" y="351539"/>
                  <a:pt x="91525" y="365618"/>
                </a:cubicBezTo>
                <a:cubicBezTo>
                  <a:pt x="68644" y="388502"/>
                  <a:pt x="33113" y="403569"/>
                  <a:pt x="22881" y="434270"/>
                </a:cubicBezTo>
                <a:lnTo>
                  <a:pt x="0" y="502921"/>
                </a:lnTo>
                <a:cubicBezTo>
                  <a:pt x="7948" y="526769"/>
                  <a:pt x="18612" y="564161"/>
                  <a:pt x="34322" y="583015"/>
                </a:cubicBezTo>
                <a:cubicBezTo>
                  <a:pt x="43124" y="593579"/>
                  <a:pt x="57203" y="598270"/>
                  <a:pt x="68644" y="605898"/>
                </a:cubicBezTo>
                <a:cubicBezTo>
                  <a:pt x="110593" y="668830"/>
                  <a:pt x="68643" y="615432"/>
                  <a:pt x="125848" y="663108"/>
                </a:cubicBezTo>
                <a:cubicBezTo>
                  <a:pt x="154953" y="687365"/>
                  <a:pt x="159403" y="705278"/>
                  <a:pt x="194492" y="720318"/>
                </a:cubicBezTo>
                <a:cubicBezTo>
                  <a:pt x="208944" y="726513"/>
                  <a:pt x="225001" y="727946"/>
                  <a:pt x="240255" y="731760"/>
                </a:cubicBezTo>
                <a:cubicBezTo>
                  <a:pt x="284855" y="761495"/>
                  <a:pt x="304034" y="771041"/>
                  <a:pt x="343221" y="823295"/>
                </a:cubicBezTo>
                <a:cubicBezTo>
                  <a:pt x="366103" y="853807"/>
                  <a:pt x="390713" y="883096"/>
                  <a:pt x="411866" y="914830"/>
                </a:cubicBezTo>
                <a:cubicBezTo>
                  <a:pt x="440730" y="958132"/>
                  <a:pt x="425024" y="939432"/>
                  <a:pt x="457629" y="972040"/>
                </a:cubicBezTo>
                <a:cubicBezTo>
                  <a:pt x="461442" y="987296"/>
                  <a:pt x="464749" y="1002687"/>
                  <a:pt x="469069" y="1017807"/>
                </a:cubicBezTo>
                <a:cubicBezTo>
                  <a:pt x="476695" y="1044502"/>
                  <a:pt x="488139" y="1075020"/>
                  <a:pt x="503391" y="1097901"/>
                </a:cubicBezTo>
                <a:cubicBezTo>
                  <a:pt x="509374" y="1106877"/>
                  <a:pt x="519535" y="1112361"/>
                  <a:pt x="526273" y="1120785"/>
                </a:cubicBezTo>
                <a:cubicBezTo>
                  <a:pt x="534863" y="1131523"/>
                  <a:pt x="540019" y="1144833"/>
                  <a:pt x="549154" y="1155111"/>
                </a:cubicBezTo>
                <a:cubicBezTo>
                  <a:pt x="570652" y="1179299"/>
                  <a:pt x="587753" y="1211742"/>
                  <a:pt x="617799" y="1223762"/>
                </a:cubicBezTo>
                <a:cubicBezTo>
                  <a:pt x="636867" y="1231390"/>
                  <a:pt x="656634" y="1237461"/>
                  <a:pt x="675002" y="1246646"/>
                </a:cubicBezTo>
                <a:cubicBezTo>
                  <a:pt x="687301" y="1252796"/>
                  <a:pt x="697026" y="1263380"/>
                  <a:pt x="709325" y="1269530"/>
                </a:cubicBezTo>
                <a:cubicBezTo>
                  <a:pt x="720111" y="1274924"/>
                  <a:pt x="732861" y="1275578"/>
                  <a:pt x="743647" y="1280972"/>
                </a:cubicBezTo>
                <a:cubicBezTo>
                  <a:pt x="755945" y="1287122"/>
                  <a:pt x="766031" y="1297032"/>
                  <a:pt x="777969" y="1303855"/>
                </a:cubicBezTo>
                <a:cubicBezTo>
                  <a:pt x="792777" y="1312317"/>
                  <a:pt x="809270" y="1317699"/>
                  <a:pt x="823732" y="1326739"/>
                </a:cubicBezTo>
                <a:cubicBezTo>
                  <a:pt x="839902" y="1336846"/>
                  <a:pt x="852826" y="1351804"/>
                  <a:pt x="869495" y="1361065"/>
                </a:cubicBezTo>
                <a:cubicBezTo>
                  <a:pt x="887447" y="1371039"/>
                  <a:pt x="908746" y="1373975"/>
                  <a:pt x="926698" y="1383949"/>
                </a:cubicBezTo>
                <a:cubicBezTo>
                  <a:pt x="1030591" y="1441674"/>
                  <a:pt x="923709" y="1402022"/>
                  <a:pt x="1006783" y="1429717"/>
                </a:cubicBezTo>
                <a:cubicBezTo>
                  <a:pt x="1018224" y="1448787"/>
                  <a:pt x="1027764" y="1469135"/>
                  <a:pt x="1041106" y="1486926"/>
                </a:cubicBezTo>
                <a:cubicBezTo>
                  <a:pt x="1050814" y="1499871"/>
                  <a:pt x="1067571" y="1507107"/>
                  <a:pt x="1075428" y="1521252"/>
                </a:cubicBezTo>
                <a:cubicBezTo>
                  <a:pt x="1087141" y="1542338"/>
                  <a:pt x="1084930" y="1569832"/>
                  <a:pt x="1098309" y="1589903"/>
                </a:cubicBezTo>
                <a:cubicBezTo>
                  <a:pt x="1113563" y="1612787"/>
                  <a:pt x="1129923" y="1634971"/>
                  <a:pt x="1144072" y="1658555"/>
                </a:cubicBezTo>
                <a:cubicBezTo>
                  <a:pt x="1155513" y="1677625"/>
                  <a:pt x="1165052" y="1697973"/>
                  <a:pt x="1178394" y="1715765"/>
                </a:cubicBezTo>
                <a:cubicBezTo>
                  <a:pt x="1188101" y="1728710"/>
                  <a:pt x="1201275" y="1738648"/>
                  <a:pt x="1212716" y="1750090"/>
                </a:cubicBezTo>
                <a:cubicBezTo>
                  <a:pt x="1219860" y="1771523"/>
                  <a:pt x="1227324" y="1803954"/>
                  <a:pt x="1247039" y="1818742"/>
                </a:cubicBezTo>
                <a:cubicBezTo>
                  <a:pt x="1279838" y="1843344"/>
                  <a:pt x="1345546" y="1864316"/>
                  <a:pt x="1384327" y="1875951"/>
                </a:cubicBezTo>
                <a:cubicBezTo>
                  <a:pt x="1399388" y="1880470"/>
                  <a:pt x="1415029" y="1882874"/>
                  <a:pt x="1430090" y="1887393"/>
                </a:cubicBezTo>
                <a:cubicBezTo>
                  <a:pt x="1453192" y="1894324"/>
                  <a:pt x="1498735" y="1910277"/>
                  <a:pt x="1498735" y="1910277"/>
                </a:cubicBezTo>
                <a:cubicBezTo>
                  <a:pt x="1553125" y="1946541"/>
                  <a:pt x="1520012" y="1928812"/>
                  <a:pt x="1601701" y="1956045"/>
                </a:cubicBezTo>
                <a:lnTo>
                  <a:pt x="1636023" y="1967487"/>
                </a:lnTo>
                <a:cubicBezTo>
                  <a:pt x="1694005" y="2083458"/>
                  <a:pt x="1615553" y="1943600"/>
                  <a:pt x="1704668" y="2047580"/>
                </a:cubicBezTo>
                <a:cubicBezTo>
                  <a:pt x="1766536" y="2119768"/>
                  <a:pt x="1683261" y="2069234"/>
                  <a:pt x="1761871" y="2139116"/>
                </a:cubicBezTo>
                <a:cubicBezTo>
                  <a:pt x="1812246" y="2183898"/>
                  <a:pt x="1826050" y="2179061"/>
                  <a:pt x="1876279" y="2207767"/>
                </a:cubicBezTo>
                <a:cubicBezTo>
                  <a:pt x="1888217" y="2214590"/>
                  <a:pt x="1897556" y="2226302"/>
                  <a:pt x="1910601" y="2230651"/>
                </a:cubicBezTo>
                <a:cubicBezTo>
                  <a:pt x="1948581" y="2243313"/>
                  <a:pt x="2106502" y="2252699"/>
                  <a:pt x="2116534" y="2253535"/>
                </a:cubicBezTo>
                <a:cubicBezTo>
                  <a:pt x="2146780" y="2265635"/>
                  <a:pt x="2176659" y="2278888"/>
                  <a:pt x="2208060" y="2287860"/>
                </a:cubicBezTo>
                <a:cubicBezTo>
                  <a:pt x="2223179" y="2292180"/>
                  <a:pt x="2238569" y="2295488"/>
                  <a:pt x="2253823" y="2299302"/>
                </a:cubicBezTo>
                <a:cubicBezTo>
                  <a:pt x="2269077" y="2306930"/>
                  <a:pt x="2285395" y="2312725"/>
                  <a:pt x="2299585" y="2322186"/>
                </a:cubicBezTo>
                <a:cubicBezTo>
                  <a:pt x="2308560" y="2328170"/>
                  <a:pt x="2313217" y="2339520"/>
                  <a:pt x="2322467" y="2345070"/>
                </a:cubicBezTo>
                <a:cubicBezTo>
                  <a:pt x="2332808" y="2351275"/>
                  <a:pt x="2345089" y="2353587"/>
                  <a:pt x="2356789" y="2356512"/>
                </a:cubicBezTo>
                <a:cubicBezTo>
                  <a:pt x="2375654" y="2361229"/>
                  <a:pt x="2395010" y="2363735"/>
                  <a:pt x="2413993" y="2367954"/>
                </a:cubicBezTo>
                <a:cubicBezTo>
                  <a:pt x="2429342" y="2371365"/>
                  <a:pt x="2444502" y="2375582"/>
                  <a:pt x="2459756" y="2379396"/>
                </a:cubicBezTo>
                <a:cubicBezTo>
                  <a:pt x="2494228" y="2402380"/>
                  <a:pt x="2499194" y="2407741"/>
                  <a:pt x="2539841" y="2425163"/>
                </a:cubicBezTo>
                <a:cubicBezTo>
                  <a:pt x="2572868" y="2439318"/>
                  <a:pt x="2594171" y="2439781"/>
                  <a:pt x="2631366" y="2448047"/>
                </a:cubicBezTo>
                <a:cubicBezTo>
                  <a:pt x="2693073" y="2461761"/>
                  <a:pt x="2665322" y="2459428"/>
                  <a:pt x="2734333" y="2470931"/>
                </a:cubicBezTo>
                <a:cubicBezTo>
                  <a:pt x="2760932" y="2475365"/>
                  <a:pt x="2787723" y="2478559"/>
                  <a:pt x="2814418" y="2482373"/>
                </a:cubicBezTo>
                <a:cubicBezTo>
                  <a:pt x="2915823" y="2516179"/>
                  <a:pt x="2859090" y="2502593"/>
                  <a:pt x="2986029" y="2516699"/>
                </a:cubicBezTo>
                <a:lnTo>
                  <a:pt x="3592387" y="2505257"/>
                </a:lnTo>
                <a:cubicBezTo>
                  <a:pt x="3649693" y="2503571"/>
                  <a:pt x="3707448" y="2503241"/>
                  <a:pt x="3763998" y="2493815"/>
                </a:cubicBezTo>
                <a:cubicBezTo>
                  <a:pt x="3777561" y="2491554"/>
                  <a:pt x="3786021" y="2477081"/>
                  <a:pt x="3798320" y="2470931"/>
                </a:cubicBezTo>
                <a:cubicBezTo>
                  <a:pt x="3809107" y="2465537"/>
                  <a:pt x="3821202" y="2463303"/>
                  <a:pt x="3832643" y="2459489"/>
                </a:cubicBezTo>
                <a:cubicBezTo>
                  <a:pt x="3914178" y="2377944"/>
                  <a:pt x="3826130" y="2470491"/>
                  <a:pt x="3889846" y="2390838"/>
                </a:cubicBezTo>
                <a:cubicBezTo>
                  <a:pt x="3896584" y="2382414"/>
                  <a:pt x="3906256" y="2376584"/>
                  <a:pt x="3912728" y="2367954"/>
                </a:cubicBezTo>
                <a:cubicBezTo>
                  <a:pt x="3929228" y="2345951"/>
                  <a:pt x="3958491" y="2299302"/>
                  <a:pt x="3958491" y="2299302"/>
                </a:cubicBezTo>
                <a:cubicBezTo>
                  <a:pt x="3963886" y="2283116"/>
                  <a:pt x="3981372" y="2233574"/>
                  <a:pt x="3981372" y="2219209"/>
                </a:cubicBezTo>
                <a:cubicBezTo>
                  <a:pt x="3981372" y="2187632"/>
                  <a:pt x="3972579" y="2137665"/>
                  <a:pt x="3958491" y="2104790"/>
                </a:cubicBezTo>
                <a:cubicBezTo>
                  <a:pt x="3951773" y="2089112"/>
                  <a:pt x="3946528" y="2072126"/>
                  <a:pt x="3935609" y="2059022"/>
                </a:cubicBezTo>
                <a:cubicBezTo>
                  <a:pt x="3926807" y="2048458"/>
                  <a:pt x="3913586" y="2042288"/>
                  <a:pt x="3901287" y="2036138"/>
                </a:cubicBezTo>
                <a:cubicBezTo>
                  <a:pt x="3882063" y="2026525"/>
                  <a:pt x="3839530" y="2018753"/>
                  <a:pt x="3821202" y="2013254"/>
                </a:cubicBezTo>
                <a:cubicBezTo>
                  <a:pt x="3798100" y="2006323"/>
                  <a:pt x="3776349" y="1994337"/>
                  <a:pt x="3752558" y="1990371"/>
                </a:cubicBezTo>
                <a:cubicBezTo>
                  <a:pt x="3623609" y="1968877"/>
                  <a:pt x="3707065" y="1980376"/>
                  <a:pt x="3500862" y="1967487"/>
                </a:cubicBezTo>
                <a:cubicBezTo>
                  <a:pt x="3489421" y="1963673"/>
                  <a:pt x="3478312" y="1958661"/>
                  <a:pt x="3466539" y="1956045"/>
                </a:cubicBezTo>
                <a:cubicBezTo>
                  <a:pt x="3443894" y="1951012"/>
                  <a:pt x="3419901" y="1951939"/>
                  <a:pt x="3397895" y="1944603"/>
                </a:cubicBezTo>
                <a:cubicBezTo>
                  <a:pt x="3384850" y="1940254"/>
                  <a:pt x="3376211" y="1927136"/>
                  <a:pt x="3363573" y="1921719"/>
                </a:cubicBezTo>
                <a:cubicBezTo>
                  <a:pt x="3349121" y="1915524"/>
                  <a:pt x="3332533" y="1915799"/>
                  <a:pt x="3317810" y="1910277"/>
                </a:cubicBezTo>
                <a:cubicBezTo>
                  <a:pt x="3209544" y="1869673"/>
                  <a:pt x="3340204" y="1901026"/>
                  <a:pt x="3214843" y="1875951"/>
                </a:cubicBezTo>
                <a:cubicBezTo>
                  <a:pt x="3175886" y="1817509"/>
                  <a:pt x="3211726" y="1857230"/>
                  <a:pt x="3134758" y="1818742"/>
                </a:cubicBezTo>
                <a:cubicBezTo>
                  <a:pt x="3055749" y="1779233"/>
                  <a:pt x="3149916" y="1808229"/>
                  <a:pt x="3054673" y="1784416"/>
                </a:cubicBezTo>
                <a:cubicBezTo>
                  <a:pt x="2917051" y="1681188"/>
                  <a:pt x="3137413" y="1837227"/>
                  <a:pt x="2917385" y="1727206"/>
                </a:cubicBezTo>
                <a:cubicBezTo>
                  <a:pt x="2902131" y="1719578"/>
                  <a:pt x="2888076" y="1708811"/>
                  <a:pt x="2871622" y="1704323"/>
                </a:cubicBezTo>
                <a:cubicBezTo>
                  <a:pt x="2849174" y="1698200"/>
                  <a:pt x="2700746" y="1682792"/>
                  <a:pt x="2688570" y="1681439"/>
                </a:cubicBezTo>
                <a:cubicBezTo>
                  <a:pt x="2673316" y="1673811"/>
                  <a:pt x="2657615" y="1667017"/>
                  <a:pt x="2642807" y="1658555"/>
                </a:cubicBezTo>
                <a:cubicBezTo>
                  <a:pt x="2630869" y="1651732"/>
                  <a:pt x="2620505" y="1642349"/>
                  <a:pt x="2608485" y="1635671"/>
                </a:cubicBezTo>
                <a:cubicBezTo>
                  <a:pt x="2586122" y="1623246"/>
                  <a:pt x="2562204" y="1613770"/>
                  <a:pt x="2539841" y="1601345"/>
                </a:cubicBezTo>
                <a:cubicBezTo>
                  <a:pt x="2527821" y="1594667"/>
                  <a:pt x="2517817" y="1584612"/>
                  <a:pt x="2505518" y="1578462"/>
                </a:cubicBezTo>
                <a:cubicBezTo>
                  <a:pt x="2410853" y="1531126"/>
                  <a:pt x="2544440" y="1615548"/>
                  <a:pt x="2425433" y="1544136"/>
                </a:cubicBezTo>
                <a:cubicBezTo>
                  <a:pt x="2327085" y="1485120"/>
                  <a:pt x="2391504" y="1509941"/>
                  <a:pt x="2322467" y="1486926"/>
                </a:cubicBezTo>
                <a:cubicBezTo>
                  <a:pt x="2297164" y="1461620"/>
                  <a:pt x="2285681" y="1445648"/>
                  <a:pt x="2253823" y="1429717"/>
                </a:cubicBezTo>
                <a:cubicBezTo>
                  <a:pt x="2235454" y="1420532"/>
                  <a:pt x="2215386" y="1415175"/>
                  <a:pt x="2196619" y="1406833"/>
                </a:cubicBezTo>
                <a:cubicBezTo>
                  <a:pt x="2181034" y="1399906"/>
                  <a:pt x="2166441" y="1390876"/>
                  <a:pt x="2150856" y="1383949"/>
                </a:cubicBezTo>
                <a:cubicBezTo>
                  <a:pt x="2132089" y="1375607"/>
                  <a:pt x="2112021" y="1370250"/>
                  <a:pt x="2093652" y="1361065"/>
                </a:cubicBezTo>
                <a:cubicBezTo>
                  <a:pt x="2004938" y="1316703"/>
                  <a:pt x="2111278" y="1355499"/>
                  <a:pt x="2025008" y="1326739"/>
                </a:cubicBezTo>
                <a:cubicBezTo>
                  <a:pt x="2017381" y="1315297"/>
                  <a:pt x="2011850" y="1302138"/>
                  <a:pt x="2002127" y="1292414"/>
                </a:cubicBezTo>
                <a:cubicBezTo>
                  <a:pt x="1992404" y="1282690"/>
                  <a:pt x="1979743" y="1276353"/>
                  <a:pt x="1967804" y="1269530"/>
                </a:cubicBezTo>
                <a:cubicBezTo>
                  <a:pt x="1921272" y="1242938"/>
                  <a:pt x="1926331" y="1247719"/>
                  <a:pt x="1876279" y="1235204"/>
                </a:cubicBezTo>
                <a:cubicBezTo>
                  <a:pt x="1702943" y="1061850"/>
                  <a:pt x="1887266" y="1239719"/>
                  <a:pt x="1761871" y="1132227"/>
                </a:cubicBezTo>
                <a:cubicBezTo>
                  <a:pt x="1749586" y="1121696"/>
                  <a:pt x="1739979" y="1108260"/>
                  <a:pt x="1727549" y="1097901"/>
                </a:cubicBezTo>
                <a:cubicBezTo>
                  <a:pt x="1716986" y="1089098"/>
                  <a:pt x="1702949" y="1084741"/>
                  <a:pt x="1693227" y="1075017"/>
                </a:cubicBezTo>
                <a:cubicBezTo>
                  <a:pt x="1679744" y="1061532"/>
                  <a:pt x="1668715" y="1045601"/>
                  <a:pt x="1658905" y="1029249"/>
                </a:cubicBezTo>
                <a:cubicBezTo>
                  <a:pt x="1636595" y="992061"/>
                  <a:pt x="1624624" y="944902"/>
                  <a:pt x="1590260" y="914830"/>
                </a:cubicBezTo>
                <a:cubicBezTo>
                  <a:pt x="1573526" y="900186"/>
                  <a:pt x="1551559" y="892840"/>
                  <a:pt x="1533057" y="880504"/>
                </a:cubicBezTo>
                <a:cubicBezTo>
                  <a:pt x="1367068" y="769834"/>
                  <a:pt x="1575318" y="895917"/>
                  <a:pt x="1452972" y="834737"/>
                </a:cubicBezTo>
                <a:cubicBezTo>
                  <a:pt x="1440673" y="828587"/>
                  <a:pt x="1430949" y="818003"/>
                  <a:pt x="1418650" y="811853"/>
                </a:cubicBezTo>
                <a:cubicBezTo>
                  <a:pt x="1400281" y="802668"/>
                  <a:pt x="1380675" y="796181"/>
                  <a:pt x="1361446" y="788969"/>
                </a:cubicBezTo>
                <a:cubicBezTo>
                  <a:pt x="1350154" y="784734"/>
                  <a:pt x="1337910" y="782921"/>
                  <a:pt x="1327124" y="777527"/>
                </a:cubicBezTo>
                <a:cubicBezTo>
                  <a:pt x="1238414" y="733167"/>
                  <a:pt x="1344747" y="771960"/>
                  <a:pt x="1258479" y="743201"/>
                </a:cubicBezTo>
                <a:cubicBezTo>
                  <a:pt x="1250852" y="731759"/>
                  <a:pt x="1244652" y="719225"/>
                  <a:pt x="1235598" y="708876"/>
                </a:cubicBezTo>
                <a:cubicBezTo>
                  <a:pt x="1183473" y="649299"/>
                  <a:pt x="1185804" y="670354"/>
                  <a:pt x="1155513" y="617340"/>
                </a:cubicBezTo>
                <a:cubicBezTo>
                  <a:pt x="1147051" y="602531"/>
                  <a:pt x="1138965" y="587409"/>
                  <a:pt x="1132631" y="571573"/>
                </a:cubicBezTo>
                <a:cubicBezTo>
                  <a:pt x="1123673" y="549176"/>
                  <a:pt x="1124222" y="522219"/>
                  <a:pt x="1109750" y="502921"/>
                </a:cubicBezTo>
                <a:lnTo>
                  <a:pt x="1075428" y="457153"/>
                </a:lnTo>
                <a:cubicBezTo>
                  <a:pt x="1071614" y="441897"/>
                  <a:pt x="1072709" y="424470"/>
                  <a:pt x="1063987" y="411386"/>
                </a:cubicBezTo>
                <a:cubicBezTo>
                  <a:pt x="1056360" y="399945"/>
                  <a:pt x="1040013" y="397557"/>
                  <a:pt x="1029665" y="388502"/>
                </a:cubicBezTo>
                <a:cubicBezTo>
                  <a:pt x="1009371" y="370743"/>
                  <a:pt x="991529" y="350362"/>
                  <a:pt x="972461" y="331292"/>
                </a:cubicBezTo>
                <a:cubicBezTo>
                  <a:pt x="961020" y="319850"/>
                  <a:pt x="951083" y="306676"/>
                  <a:pt x="938139" y="296967"/>
                </a:cubicBezTo>
                <a:lnTo>
                  <a:pt x="892376" y="262641"/>
                </a:lnTo>
                <a:cubicBezTo>
                  <a:pt x="875386" y="237152"/>
                  <a:pt x="869904" y="224065"/>
                  <a:pt x="846613" y="205431"/>
                </a:cubicBezTo>
                <a:cubicBezTo>
                  <a:pt x="835876" y="196841"/>
                  <a:pt x="822014" y="192271"/>
                  <a:pt x="812291" y="182547"/>
                </a:cubicBezTo>
                <a:cubicBezTo>
                  <a:pt x="795024" y="165278"/>
                  <a:pt x="784679" y="141675"/>
                  <a:pt x="766528" y="125338"/>
                </a:cubicBezTo>
                <a:cubicBezTo>
                  <a:pt x="746088" y="106940"/>
                  <a:pt x="723973" y="88267"/>
                  <a:pt x="697884" y="79570"/>
                </a:cubicBezTo>
                <a:lnTo>
                  <a:pt x="629239" y="56686"/>
                </a:lnTo>
                <a:cubicBezTo>
                  <a:pt x="617798" y="45244"/>
                  <a:pt x="609940" y="28371"/>
                  <a:pt x="594917" y="22361"/>
                </a:cubicBezTo>
                <a:cubicBezTo>
                  <a:pt x="552831" y="5525"/>
                  <a:pt x="488137" y="12826"/>
                  <a:pt x="434747" y="109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effectLst>
            <a:outerShdw blurRad="1063625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5" name="Freeform 174"/>
          <p:cNvSpPr/>
          <p:nvPr/>
        </p:nvSpPr>
        <p:spPr>
          <a:xfrm>
            <a:off x="3006101" y="298634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6" name="Freeform 175"/>
          <p:cNvSpPr/>
          <p:nvPr/>
        </p:nvSpPr>
        <p:spPr>
          <a:xfrm>
            <a:off x="4752748" y="504640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7" name="Freeform 176"/>
          <p:cNvSpPr/>
          <p:nvPr/>
        </p:nvSpPr>
        <p:spPr>
          <a:xfrm>
            <a:off x="4881840" y="528139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8" name="Freeform 177"/>
          <p:cNvSpPr/>
          <p:nvPr/>
        </p:nvSpPr>
        <p:spPr>
          <a:xfrm>
            <a:off x="4607912" y="511994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9" name="Freeform 178"/>
          <p:cNvSpPr/>
          <p:nvPr/>
        </p:nvSpPr>
        <p:spPr>
          <a:xfrm>
            <a:off x="4576615" y="488609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0" name="Freeform 179"/>
          <p:cNvSpPr/>
          <p:nvPr/>
        </p:nvSpPr>
        <p:spPr>
          <a:xfrm>
            <a:off x="4405862" y="480231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1" name="Freeform 180"/>
          <p:cNvSpPr/>
          <p:nvPr/>
        </p:nvSpPr>
        <p:spPr>
          <a:xfrm>
            <a:off x="5527200" y="494003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2" name="Freeform 181"/>
          <p:cNvSpPr/>
          <p:nvPr/>
        </p:nvSpPr>
        <p:spPr>
          <a:xfrm>
            <a:off x="5315648" y="543697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3" name="Freeform 182"/>
          <p:cNvSpPr/>
          <p:nvPr/>
        </p:nvSpPr>
        <p:spPr>
          <a:xfrm>
            <a:off x="5171255" y="507489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4" name="Freeform 183"/>
          <p:cNvSpPr/>
          <p:nvPr/>
        </p:nvSpPr>
        <p:spPr>
          <a:xfrm>
            <a:off x="5041310" y="518287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5" name="Freeform 184"/>
          <p:cNvSpPr/>
          <p:nvPr/>
        </p:nvSpPr>
        <p:spPr>
          <a:xfrm>
            <a:off x="5665015" y="542092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6" name="Freeform 185"/>
          <p:cNvSpPr/>
          <p:nvPr/>
        </p:nvSpPr>
        <p:spPr>
          <a:xfrm>
            <a:off x="5462654" y="536737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7" name="Freeform 186"/>
          <p:cNvSpPr/>
          <p:nvPr/>
        </p:nvSpPr>
        <p:spPr>
          <a:xfrm>
            <a:off x="5259372" y="522816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8" name="Freeform 187"/>
          <p:cNvSpPr/>
          <p:nvPr/>
        </p:nvSpPr>
        <p:spPr>
          <a:xfrm>
            <a:off x="5462654" y="515236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9" name="Freeform 188"/>
          <p:cNvSpPr/>
          <p:nvPr/>
        </p:nvSpPr>
        <p:spPr>
          <a:xfrm>
            <a:off x="5822180" y="517349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0" name="Freeform 189"/>
          <p:cNvSpPr/>
          <p:nvPr/>
        </p:nvSpPr>
        <p:spPr>
          <a:xfrm>
            <a:off x="5850122" y="540726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1" name="Freeform 190"/>
          <p:cNvSpPr/>
          <p:nvPr/>
        </p:nvSpPr>
        <p:spPr>
          <a:xfrm>
            <a:off x="5935162" y="556283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2" name="Freeform 191"/>
          <p:cNvSpPr/>
          <p:nvPr/>
        </p:nvSpPr>
        <p:spPr>
          <a:xfrm>
            <a:off x="6064254" y="562783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3" name="Freeform 192"/>
          <p:cNvSpPr/>
          <p:nvPr/>
        </p:nvSpPr>
        <p:spPr>
          <a:xfrm>
            <a:off x="6064254" y="546645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4" name="Freeform 193"/>
          <p:cNvSpPr/>
          <p:nvPr/>
        </p:nvSpPr>
        <p:spPr>
          <a:xfrm>
            <a:off x="6193346" y="546069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5" name="Freeform 194"/>
          <p:cNvSpPr/>
          <p:nvPr/>
        </p:nvSpPr>
        <p:spPr>
          <a:xfrm>
            <a:off x="5089905" y="5678844"/>
            <a:ext cx="264965" cy="7485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6" name="Freeform 195"/>
          <p:cNvSpPr/>
          <p:nvPr/>
        </p:nvSpPr>
        <p:spPr>
          <a:xfrm>
            <a:off x="5773396" y="580232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7" name="Freeform 196"/>
          <p:cNvSpPr/>
          <p:nvPr/>
        </p:nvSpPr>
        <p:spPr>
          <a:xfrm>
            <a:off x="6128800" y="533229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8" name="Freeform 197"/>
          <p:cNvSpPr/>
          <p:nvPr/>
        </p:nvSpPr>
        <p:spPr>
          <a:xfrm>
            <a:off x="5483491" y="580232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9" name="Freeform 198"/>
          <p:cNvSpPr/>
          <p:nvPr/>
        </p:nvSpPr>
        <p:spPr>
          <a:xfrm>
            <a:off x="2842280" y="376224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0" name="Freeform 199"/>
          <p:cNvSpPr/>
          <p:nvPr/>
        </p:nvSpPr>
        <p:spPr>
          <a:xfrm>
            <a:off x="3045797" y="384336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1" name="Freeform 200"/>
          <p:cNvSpPr/>
          <p:nvPr/>
        </p:nvSpPr>
        <p:spPr>
          <a:xfrm>
            <a:off x="2956757" y="412356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2" name="Freeform 201"/>
          <p:cNvSpPr/>
          <p:nvPr/>
        </p:nvSpPr>
        <p:spPr>
          <a:xfrm>
            <a:off x="3047594" y="36363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3" name="Freeform 202"/>
          <p:cNvSpPr/>
          <p:nvPr/>
        </p:nvSpPr>
        <p:spPr>
          <a:xfrm>
            <a:off x="2932938" y="342105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4" name="Freeform 203"/>
          <p:cNvSpPr/>
          <p:nvPr/>
        </p:nvSpPr>
        <p:spPr>
          <a:xfrm>
            <a:off x="3054337" y="323508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5" name="Freeform 204"/>
          <p:cNvSpPr/>
          <p:nvPr/>
        </p:nvSpPr>
        <p:spPr>
          <a:xfrm>
            <a:off x="3490170" y="418535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6" name="Freeform 205"/>
          <p:cNvSpPr/>
          <p:nvPr/>
        </p:nvSpPr>
        <p:spPr>
          <a:xfrm>
            <a:off x="3288540" y="402135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7" name="Freeform 206"/>
          <p:cNvSpPr/>
          <p:nvPr/>
        </p:nvSpPr>
        <p:spPr>
          <a:xfrm>
            <a:off x="3247844" y="376224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8" name="Freeform 207"/>
          <p:cNvSpPr/>
          <p:nvPr/>
        </p:nvSpPr>
        <p:spPr>
          <a:xfrm>
            <a:off x="3266072" y="448633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9" name="Freeform 208"/>
          <p:cNvSpPr/>
          <p:nvPr/>
        </p:nvSpPr>
        <p:spPr>
          <a:xfrm>
            <a:off x="3693512" y="434680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0" name="Freeform 209"/>
          <p:cNvSpPr/>
          <p:nvPr/>
        </p:nvSpPr>
        <p:spPr>
          <a:xfrm>
            <a:off x="3284413" y="34839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1" name="Freeform 210"/>
          <p:cNvSpPr/>
          <p:nvPr/>
        </p:nvSpPr>
        <p:spPr>
          <a:xfrm>
            <a:off x="3063711" y="421777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2" name="Freeform 211"/>
          <p:cNvSpPr/>
          <p:nvPr/>
        </p:nvSpPr>
        <p:spPr>
          <a:xfrm>
            <a:off x="3228932" y="43112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3" name="Freeform 212"/>
          <p:cNvSpPr/>
          <p:nvPr/>
        </p:nvSpPr>
        <p:spPr>
          <a:xfrm>
            <a:off x="3470459" y="470238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4" name="Freeform 213"/>
          <p:cNvSpPr/>
          <p:nvPr/>
        </p:nvSpPr>
        <p:spPr>
          <a:xfrm>
            <a:off x="3617879" y="491851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5" name="Freeform 214"/>
          <p:cNvSpPr/>
          <p:nvPr/>
        </p:nvSpPr>
        <p:spPr>
          <a:xfrm>
            <a:off x="5692421" y="510230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6" name="Freeform 215"/>
          <p:cNvSpPr/>
          <p:nvPr/>
        </p:nvSpPr>
        <p:spPr>
          <a:xfrm>
            <a:off x="3665311" y="453186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7" name="Freeform 216"/>
          <p:cNvSpPr/>
          <p:nvPr/>
        </p:nvSpPr>
        <p:spPr>
          <a:xfrm>
            <a:off x="3794403" y="452610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8" name="Freeform 217"/>
          <p:cNvSpPr/>
          <p:nvPr/>
        </p:nvSpPr>
        <p:spPr>
          <a:xfrm>
            <a:off x="3858949" y="466909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9" name="Freeform 218"/>
          <p:cNvSpPr/>
          <p:nvPr/>
        </p:nvSpPr>
        <p:spPr>
          <a:xfrm>
            <a:off x="4112358" y="47320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0" name="Freeform 219"/>
          <p:cNvSpPr/>
          <p:nvPr/>
        </p:nvSpPr>
        <p:spPr>
          <a:xfrm>
            <a:off x="3959958" y="45796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1" name="Freeform 220"/>
          <p:cNvSpPr/>
          <p:nvPr/>
        </p:nvSpPr>
        <p:spPr>
          <a:xfrm>
            <a:off x="4241450" y="466909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22" name="Picture 22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381762" y="3795286"/>
            <a:ext cx="266446" cy="237338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78147" y="4106293"/>
            <a:ext cx="266446" cy="237338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003885" y="4845857"/>
            <a:ext cx="266446" cy="237338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619525" y="4837553"/>
            <a:ext cx="266446" cy="237338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80273" y="5248703"/>
            <a:ext cx="266446" cy="237338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72639" y="4990824"/>
            <a:ext cx="266446" cy="237338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834638" y="3969225"/>
            <a:ext cx="266446" cy="237338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86275" y="5389376"/>
            <a:ext cx="266446" cy="237338"/>
          </a:xfrm>
          <a:prstGeom prst="rect">
            <a:avLst/>
          </a:prstGeom>
        </p:spPr>
      </p:pic>
      <p:sp>
        <p:nvSpPr>
          <p:cNvPr id="230" name="Freeform 229"/>
          <p:cNvSpPr/>
          <p:nvPr/>
        </p:nvSpPr>
        <p:spPr>
          <a:xfrm>
            <a:off x="3703891" y="414363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1" name="Freeform 230"/>
          <p:cNvSpPr/>
          <p:nvPr/>
        </p:nvSpPr>
        <p:spPr>
          <a:xfrm>
            <a:off x="6015367" y="523642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2" name="Freeform 231"/>
          <p:cNvSpPr/>
          <p:nvPr/>
        </p:nvSpPr>
        <p:spPr>
          <a:xfrm>
            <a:off x="3469186" y="388810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3" name="Freeform 232"/>
          <p:cNvSpPr/>
          <p:nvPr/>
        </p:nvSpPr>
        <p:spPr>
          <a:xfrm>
            <a:off x="3838532" y="49208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4" name="Freeform 233"/>
          <p:cNvSpPr/>
          <p:nvPr/>
        </p:nvSpPr>
        <p:spPr>
          <a:xfrm>
            <a:off x="4088441" y="488609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5" name="Freeform 234"/>
          <p:cNvSpPr/>
          <p:nvPr/>
        </p:nvSpPr>
        <p:spPr>
          <a:xfrm>
            <a:off x="4360278" y="504719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6" name="Freeform 235"/>
          <p:cNvSpPr/>
          <p:nvPr/>
        </p:nvSpPr>
        <p:spPr>
          <a:xfrm>
            <a:off x="4946386" y="592818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7" name="Freeform 236"/>
          <p:cNvSpPr/>
          <p:nvPr/>
        </p:nvSpPr>
        <p:spPr>
          <a:xfrm>
            <a:off x="5049899" y="481774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38" name="Picture 23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661180" y="3884287"/>
            <a:ext cx="266446" cy="237338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988041" y="4311212"/>
            <a:ext cx="266446" cy="237338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34954" y="4579620"/>
            <a:ext cx="266446" cy="237338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301095" y="4927251"/>
            <a:ext cx="266446" cy="237338"/>
          </a:xfrm>
          <a:prstGeom prst="rect">
            <a:avLst/>
          </a:prstGeom>
        </p:spPr>
      </p:pic>
      <p:sp>
        <p:nvSpPr>
          <p:cNvPr id="242" name="Freeform 241"/>
          <p:cNvSpPr/>
          <p:nvPr/>
        </p:nvSpPr>
        <p:spPr>
          <a:xfrm>
            <a:off x="3436813" y="36363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3" name="Freeform 242"/>
          <p:cNvSpPr/>
          <p:nvPr/>
        </p:nvSpPr>
        <p:spPr>
          <a:xfrm>
            <a:off x="3589213" y="37887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4" name="Freeform 243"/>
          <p:cNvSpPr/>
          <p:nvPr/>
        </p:nvSpPr>
        <p:spPr>
          <a:xfrm>
            <a:off x="3741613" y="39411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5" name="Freeform 244"/>
          <p:cNvSpPr/>
          <p:nvPr/>
        </p:nvSpPr>
        <p:spPr>
          <a:xfrm>
            <a:off x="3894013" y="40935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6" name="Freeform 245"/>
          <p:cNvSpPr/>
          <p:nvPr/>
        </p:nvSpPr>
        <p:spPr>
          <a:xfrm>
            <a:off x="4046413" y="42459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7" name="Freeform 246"/>
          <p:cNvSpPr/>
          <p:nvPr/>
        </p:nvSpPr>
        <p:spPr>
          <a:xfrm>
            <a:off x="4198813" y="43983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8" name="Freeform 247"/>
          <p:cNvSpPr/>
          <p:nvPr/>
        </p:nvSpPr>
        <p:spPr>
          <a:xfrm>
            <a:off x="4351213" y="45507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9" name="Freeform 248"/>
          <p:cNvSpPr/>
          <p:nvPr/>
        </p:nvSpPr>
        <p:spPr>
          <a:xfrm>
            <a:off x="4688202" y="457732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0" name="Freeform 249"/>
          <p:cNvSpPr/>
          <p:nvPr/>
        </p:nvSpPr>
        <p:spPr>
          <a:xfrm>
            <a:off x="4656013" y="48555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1" name="Freeform 250"/>
          <p:cNvSpPr/>
          <p:nvPr/>
        </p:nvSpPr>
        <p:spPr>
          <a:xfrm>
            <a:off x="5281054" y="492789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2" name="Freeform 251"/>
          <p:cNvSpPr/>
          <p:nvPr/>
        </p:nvSpPr>
        <p:spPr>
          <a:xfrm>
            <a:off x="4960813" y="51603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3" name="Freeform 252"/>
          <p:cNvSpPr/>
          <p:nvPr/>
        </p:nvSpPr>
        <p:spPr>
          <a:xfrm>
            <a:off x="5635891" y="595472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4" name="Freeform 253"/>
          <p:cNvSpPr/>
          <p:nvPr/>
        </p:nvSpPr>
        <p:spPr>
          <a:xfrm>
            <a:off x="5688138" y="565310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5" name="Freeform 254"/>
          <p:cNvSpPr/>
          <p:nvPr/>
        </p:nvSpPr>
        <p:spPr>
          <a:xfrm>
            <a:off x="5090515" y="549402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6" name="Freeform 255"/>
          <p:cNvSpPr/>
          <p:nvPr/>
        </p:nvSpPr>
        <p:spPr>
          <a:xfrm>
            <a:off x="4793561" y="594487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7" name="Freeform 256"/>
          <p:cNvSpPr/>
          <p:nvPr/>
        </p:nvSpPr>
        <p:spPr>
          <a:xfrm>
            <a:off x="4381877" y="562576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8" name="Freeform 257"/>
          <p:cNvSpPr/>
          <p:nvPr/>
        </p:nvSpPr>
        <p:spPr>
          <a:xfrm>
            <a:off x="5167052" y="585984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9" name="Freeform 258"/>
          <p:cNvSpPr/>
          <p:nvPr/>
        </p:nvSpPr>
        <p:spPr>
          <a:xfrm>
            <a:off x="4929804" y="577435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0" name="Freeform 259"/>
          <p:cNvSpPr/>
          <p:nvPr/>
        </p:nvSpPr>
        <p:spPr>
          <a:xfrm>
            <a:off x="5902488" y="569441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1" name="Freeform 260"/>
          <p:cNvSpPr/>
          <p:nvPr/>
        </p:nvSpPr>
        <p:spPr>
          <a:xfrm>
            <a:off x="4534277" y="577816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2" name="Freeform 261"/>
          <p:cNvSpPr/>
          <p:nvPr/>
        </p:nvSpPr>
        <p:spPr>
          <a:xfrm>
            <a:off x="4915100" y="55529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3" name="Freeform 262"/>
          <p:cNvSpPr/>
          <p:nvPr/>
        </p:nvSpPr>
        <p:spPr>
          <a:xfrm>
            <a:off x="4220674" y="530444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4" name="Freeform 263"/>
          <p:cNvSpPr/>
          <p:nvPr/>
        </p:nvSpPr>
        <p:spPr>
          <a:xfrm>
            <a:off x="4615475" y="556283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5" name="Freeform 264"/>
          <p:cNvSpPr/>
          <p:nvPr/>
        </p:nvSpPr>
        <p:spPr>
          <a:xfrm>
            <a:off x="4170629" y="548385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6" name="Freeform 265"/>
          <p:cNvSpPr/>
          <p:nvPr/>
        </p:nvSpPr>
        <p:spPr>
          <a:xfrm>
            <a:off x="3822604" y="526351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67" name="Picture 26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439261" y="5253730"/>
            <a:ext cx="266446" cy="237338"/>
          </a:xfrm>
          <a:prstGeom prst="rect">
            <a:avLst/>
          </a:prstGeom>
        </p:spPr>
      </p:pic>
      <p:sp>
        <p:nvSpPr>
          <p:cNvPr id="268" name="Freeform 267"/>
          <p:cNvSpPr/>
          <p:nvPr/>
        </p:nvSpPr>
        <p:spPr>
          <a:xfrm>
            <a:off x="4474539" y="538937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69" name="Picture 26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10146" y="5592318"/>
            <a:ext cx="266446" cy="237338"/>
          </a:xfrm>
          <a:prstGeom prst="rect">
            <a:avLst/>
          </a:prstGeom>
        </p:spPr>
      </p:pic>
      <p:sp>
        <p:nvSpPr>
          <p:cNvPr id="270" name="Freeform 269"/>
          <p:cNvSpPr/>
          <p:nvPr/>
        </p:nvSpPr>
        <p:spPr>
          <a:xfrm>
            <a:off x="2739311" y="404829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1" name="Freeform 270"/>
          <p:cNvSpPr/>
          <p:nvPr/>
        </p:nvSpPr>
        <p:spPr>
          <a:xfrm>
            <a:off x="2942828" y="412941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2" name="Freeform 271"/>
          <p:cNvSpPr/>
          <p:nvPr/>
        </p:nvSpPr>
        <p:spPr>
          <a:xfrm>
            <a:off x="2853788" y="440961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3" name="Freeform 272"/>
          <p:cNvSpPr/>
          <p:nvPr/>
        </p:nvSpPr>
        <p:spPr>
          <a:xfrm>
            <a:off x="3144875" y="404829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4" name="Freeform 273"/>
          <p:cNvSpPr/>
          <p:nvPr/>
        </p:nvSpPr>
        <p:spPr>
          <a:xfrm>
            <a:off x="3163103" y="477238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5" name="Freeform 274"/>
          <p:cNvSpPr/>
          <p:nvPr/>
        </p:nvSpPr>
        <p:spPr>
          <a:xfrm>
            <a:off x="2960742" y="45038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6" name="Freeform 275"/>
          <p:cNvSpPr/>
          <p:nvPr/>
        </p:nvSpPr>
        <p:spPr>
          <a:xfrm>
            <a:off x="3125963" y="459726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77" name="Picture 27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31669" y="4255275"/>
            <a:ext cx="266446" cy="237338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1650" y="5851789"/>
            <a:ext cx="266446" cy="237338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029880" y="5298010"/>
            <a:ext cx="266446" cy="237338"/>
          </a:xfrm>
          <a:prstGeom prst="rect">
            <a:avLst/>
          </a:prstGeom>
        </p:spPr>
      </p:pic>
      <p:sp>
        <p:nvSpPr>
          <p:cNvPr id="280" name="Freeform 279"/>
          <p:cNvSpPr/>
          <p:nvPr/>
        </p:nvSpPr>
        <p:spPr>
          <a:xfrm>
            <a:off x="2928826" y="4038997"/>
            <a:ext cx="720809" cy="171629"/>
          </a:xfrm>
          <a:custGeom>
            <a:avLst/>
            <a:gdLst>
              <a:gd name="connsiteX0" fmla="*/ 0 w 720809"/>
              <a:gd name="connsiteY0" fmla="*/ 91536 h 171629"/>
              <a:gd name="connsiteX1" fmla="*/ 114407 w 720809"/>
              <a:gd name="connsiteY1" fmla="*/ 160187 h 171629"/>
              <a:gd name="connsiteX2" fmla="*/ 171611 w 720809"/>
              <a:gd name="connsiteY2" fmla="*/ 171629 h 171629"/>
              <a:gd name="connsiteX3" fmla="*/ 366103 w 720809"/>
              <a:gd name="connsiteY3" fmla="*/ 160187 h 171629"/>
              <a:gd name="connsiteX4" fmla="*/ 411866 w 720809"/>
              <a:gd name="connsiteY4" fmla="*/ 148745 h 171629"/>
              <a:gd name="connsiteX5" fmla="*/ 446188 w 720809"/>
              <a:gd name="connsiteY5" fmla="*/ 137303 h 171629"/>
              <a:gd name="connsiteX6" fmla="*/ 617799 w 720809"/>
              <a:gd name="connsiteY6" fmla="*/ 125861 h 171629"/>
              <a:gd name="connsiteX7" fmla="*/ 697884 w 720809"/>
              <a:gd name="connsiteY7" fmla="*/ 45768 h 171629"/>
              <a:gd name="connsiteX8" fmla="*/ 720765 w 720809"/>
              <a:gd name="connsiteY8" fmla="*/ 0 h 17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809" h="171629">
                <a:moveTo>
                  <a:pt x="0" y="91536"/>
                </a:moveTo>
                <a:cubicBezTo>
                  <a:pt x="26107" y="108942"/>
                  <a:pt x="79228" y="148459"/>
                  <a:pt x="114407" y="160187"/>
                </a:cubicBezTo>
                <a:cubicBezTo>
                  <a:pt x="132855" y="166337"/>
                  <a:pt x="152543" y="167815"/>
                  <a:pt x="171611" y="171629"/>
                </a:cubicBezTo>
                <a:cubicBezTo>
                  <a:pt x="236442" y="167815"/>
                  <a:pt x="301453" y="166345"/>
                  <a:pt x="366103" y="160187"/>
                </a:cubicBezTo>
                <a:cubicBezTo>
                  <a:pt x="381756" y="158696"/>
                  <a:pt x="396747" y="153065"/>
                  <a:pt x="411866" y="148745"/>
                </a:cubicBezTo>
                <a:cubicBezTo>
                  <a:pt x="423462" y="145432"/>
                  <a:pt x="434202" y="138635"/>
                  <a:pt x="446188" y="137303"/>
                </a:cubicBezTo>
                <a:cubicBezTo>
                  <a:pt x="503168" y="130971"/>
                  <a:pt x="560595" y="129675"/>
                  <a:pt x="617799" y="125861"/>
                </a:cubicBezTo>
                <a:cubicBezTo>
                  <a:pt x="678211" y="105721"/>
                  <a:pt x="645433" y="124453"/>
                  <a:pt x="697884" y="45768"/>
                </a:cubicBezTo>
                <a:cubicBezTo>
                  <a:pt x="722880" y="8269"/>
                  <a:pt x="720765" y="25193"/>
                  <a:pt x="720765" y="0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1" name="Freeform 280"/>
          <p:cNvSpPr/>
          <p:nvPr/>
        </p:nvSpPr>
        <p:spPr>
          <a:xfrm>
            <a:off x="3081226" y="4191397"/>
            <a:ext cx="720809" cy="171629"/>
          </a:xfrm>
          <a:custGeom>
            <a:avLst/>
            <a:gdLst>
              <a:gd name="connsiteX0" fmla="*/ 0 w 720809"/>
              <a:gd name="connsiteY0" fmla="*/ 91536 h 171629"/>
              <a:gd name="connsiteX1" fmla="*/ 114407 w 720809"/>
              <a:gd name="connsiteY1" fmla="*/ 160187 h 171629"/>
              <a:gd name="connsiteX2" fmla="*/ 171611 w 720809"/>
              <a:gd name="connsiteY2" fmla="*/ 171629 h 171629"/>
              <a:gd name="connsiteX3" fmla="*/ 366103 w 720809"/>
              <a:gd name="connsiteY3" fmla="*/ 160187 h 171629"/>
              <a:gd name="connsiteX4" fmla="*/ 411866 w 720809"/>
              <a:gd name="connsiteY4" fmla="*/ 148745 h 171629"/>
              <a:gd name="connsiteX5" fmla="*/ 446188 w 720809"/>
              <a:gd name="connsiteY5" fmla="*/ 137303 h 171629"/>
              <a:gd name="connsiteX6" fmla="*/ 617799 w 720809"/>
              <a:gd name="connsiteY6" fmla="*/ 125861 h 171629"/>
              <a:gd name="connsiteX7" fmla="*/ 697884 w 720809"/>
              <a:gd name="connsiteY7" fmla="*/ 45768 h 171629"/>
              <a:gd name="connsiteX8" fmla="*/ 720765 w 720809"/>
              <a:gd name="connsiteY8" fmla="*/ 0 h 17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809" h="171629">
                <a:moveTo>
                  <a:pt x="0" y="91536"/>
                </a:moveTo>
                <a:cubicBezTo>
                  <a:pt x="26107" y="108942"/>
                  <a:pt x="79228" y="148459"/>
                  <a:pt x="114407" y="160187"/>
                </a:cubicBezTo>
                <a:cubicBezTo>
                  <a:pt x="132855" y="166337"/>
                  <a:pt x="152543" y="167815"/>
                  <a:pt x="171611" y="171629"/>
                </a:cubicBezTo>
                <a:cubicBezTo>
                  <a:pt x="236442" y="167815"/>
                  <a:pt x="301453" y="166345"/>
                  <a:pt x="366103" y="160187"/>
                </a:cubicBezTo>
                <a:cubicBezTo>
                  <a:pt x="381756" y="158696"/>
                  <a:pt x="396747" y="153065"/>
                  <a:pt x="411866" y="148745"/>
                </a:cubicBezTo>
                <a:cubicBezTo>
                  <a:pt x="423462" y="145432"/>
                  <a:pt x="434202" y="138635"/>
                  <a:pt x="446188" y="137303"/>
                </a:cubicBezTo>
                <a:cubicBezTo>
                  <a:pt x="503168" y="130971"/>
                  <a:pt x="560595" y="129675"/>
                  <a:pt x="617799" y="125861"/>
                </a:cubicBezTo>
                <a:cubicBezTo>
                  <a:pt x="678211" y="105721"/>
                  <a:pt x="645433" y="124453"/>
                  <a:pt x="697884" y="45768"/>
                </a:cubicBezTo>
                <a:cubicBezTo>
                  <a:pt x="722880" y="8269"/>
                  <a:pt x="720765" y="25193"/>
                  <a:pt x="720765" y="0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2" name="Freeform 281"/>
          <p:cNvSpPr/>
          <p:nvPr/>
        </p:nvSpPr>
        <p:spPr>
          <a:xfrm>
            <a:off x="3233626" y="4343797"/>
            <a:ext cx="720809" cy="171629"/>
          </a:xfrm>
          <a:custGeom>
            <a:avLst/>
            <a:gdLst>
              <a:gd name="connsiteX0" fmla="*/ 0 w 720809"/>
              <a:gd name="connsiteY0" fmla="*/ 91536 h 171629"/>
              <a:gd name="connsiteX1" fmla="*/ 114407 w 720809"/>
              <a:gd name="connsiteY1" fmla="*/ 160187 h 171629"/>
              <a:gd name="connsiteX2" fmla="*/ 171611 w 720809"/>
              <a:gd name="connsiteY2" fmla="*/ 171629 h 171629"/>
              <a:gd name="connsiteX3" fmla="*/ 366103 w 720809"/>
              <a:gd name="connsiteY3" fmla="*/ 160187 h 171629"/>
              <a:gd name="connsiteX4" fmla="*/ 411866 w 720809"/>
              <a:gd name="connsiteY4" fmla="*/ 148745 h 171629"/>
              <a:gd name="connsiteX5" fmla="*/ 446188 w 720809"/>
              <a:gd name="connsiteY5" fmla="*/ 137303 h 171629"/>
              <a:gd name="connsiteX6" fmla="*/ 617799 w 720809"/>
              <a:gd name="connsiteY6" fmla="*/ 125861 h 171629"/>
              <a:gd name="connsiteX7" fmla="*/ 697884 w 720809"/>
              <a:gd name="connsiteY7" fmla="*/ 45768 h 171629"/>
              <a:gd name="connsiteX8" fmla="*/ 720765 w 720809"/>
              <a:gd name="connsiteY8" fmla="*/ 0 h 17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809" h="171629">
                <a:moveTo>
                  <a:pt x="0" y="91536"/>
                </a:moveTo>
                <a:cubicBezTo>
                  <a:pt x="26107" y="108942"/>
                  <a:pt x="79228" y="148459"/>
                  <a:pt x="114407" y="160187"/>
                </a:cubicBezTo>
                <a:cubicBezTo>
                  <a:pt x="132855" y="166337"/>
                  <a:pt x="152543" y="167815"/>
                  <a:pt x="171611" y="171629"/>
                </a:cubicBezTo>
                <a:cubicBezTo>
                  <a:pt x="236442" y="167815"/>
                  <a:pt x="301453" y="166345"/>
                  <a:pt x="366103" y="160187"/>
                </a:cubicBezTo>
                <a:cubicBezTo>
                  <a:pt x="381756" y="158696"/>
                  <a:pt x="396747" y="153065"/>
                  <a:pt x="411866" y="148745"/>
                </a:cubicBezTo>
                <a:cubicBezTo>
                  <a:pt x="423462" y="145432"/>
                  <a:pt x="434202" y="138635"/>
                  <a:pt x="446188" y="137303"/>
                </a:cubicBezTo>
                <a:cubicBezTo>
                  <a:pt x="503168" y="130971"/>
                  <a:pt x="560595" y="129675"/>
                  <a:pt x="617799" y="125861"/>
                </a:cubicBezTo>
                <a:cubicBezTo>
                  <a:pt x="678211" y="105721"/>
                  <a:pt x="645433" y="124453"/>
                  <a:pt x="697884" y="45768"/>
                </a:cubicBezTo>
                <a:cubicBezTo>
                  <a:pt x="722880" y="8269"/>
                  <a:pt x="720765" y="25193"/>
                  <a:pt x="720765" y="0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3" name="Freeform 282"/>
          <p:cNvSpPr/>
          <p:nvPr/>
        </p:nvSpPr>
        <p:spPr>
          <a:xfrm>
            <a:off x="3386026" y="4496197"/>
            <a:ext cx="720809" cy="171629"/>
          </a:xfrm>
          <a:custGeom>
            <a:avLst/>
            <a:gdLst>
              <a:gd name="connsiteX0" fmla="*/ 0 w 720809"/>
              <a:gd name="connsiteY0" fmla="*/ 91536 h 171629"/>
              <a:gd name="connsiteX1" fmla="*/ 114407 w 720809"/>
              <a:gd name="connsiteY1" fmla="*/ 160187 h 171629"/>
              <a:gd name="connsiteX2" fmla="*/ 171611 w 720809"/>
              <a:gd name="connsiteY2" fmla="*/ 171629 h 171629"/>
              <a:gd name="connsiteX3" fmla="*/ 366103 w 720809"/>
              <a:gd name="connsiteY3" fmla="*/ 160187 h 171629"/>
              <a:gd name="connsiteX4" fmla="*/ 411866 w 720809"/>
              <a:gd name="connsiteY4" fmla="*/ 148745 h 171629"/>
              <a:gd name="connsiteX5" fmla="*/ 446188 w 720809"/>
              <a:gd name="connsiteY5" fmla="*/ 137303 h 171629"/>
              <a:gd name="connsiteX6" fmla="*/ 617799 w 720809"/>
              <a:gd name="connsiteY6" fmla="*/ 125861 h 171629"/>
              <a:gd name="connsiteX7" fmla="*/ 697884 w 720809"/>
              <a:gd name="connsiteY7" fmla="*/ 45768 h 171629"/>
              <a:gd name="connsiteX8" fmla="*/ 720765 w 720809"/>
              <a:gd name="connsiteY8" fmla="*/ 0 h 17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809" h="171629">
                <a:moveTo>
                  <a:pt x="0" y="91536"/>
                </a:moveTo>
                <a:cubicBezTo>
                  <a:pt x="26107" y="108942"/>
                  <a:pt x="79228" y="148459"/>
                  <a:pt x="114407" y="160187"/>
                </a:cubicBezTo>
                <a:cubicBezTo>
                  <a:pt x="132855" y="166337"/>
                  <a:pt x="152543" y="167815"/>
                  <a:pt x="171611" y="171629"/>
                </a:cubicBezTo>
                <a:cubicBezTo>
                  <a:pt x="236442" y="167815"/>
                  <a:pt x="301453" y="166345"/>
                  <a:pt x="366103" y="160187"/>
                </a:cubicBezTo>
                <a:cubicBezTo>
                  <a:pt x="381756" y="158696"/>
                  <a:pt x="396747" y="153065"/>
                  <a:pt x="411866" y="148745"/>
                </a:cubicBezTo>
                <a:cubicBezTo>
                  <a:pt x="423462" y="145432"/>
                  <a:pt x="434202" y="138635"/>
                  <a:pt x="446188" y="137303"/>
                </a:cubicBezTo>
                <a:cubicBezTo>
                  <a:pt x="503168" y="130971"/>
                  <a:pt x="560595" y="129675"/>
                  <a:pt x="617799" y="125861"/>
                </a:cubicBezTo>
                <a:cubicBezTo>
                  <a:pt x="678211" y="105721"/>
                  <a:pt x="645433" y="124453"/>
                  <a:pt x="697884" y="45768"/>
                </a:cubicBezTo>
                <a:cubicBezTo>
                  <a:pt x="722880" y="8269"/>
                  <a:pt x="720765" y="25193"/>
                  <a:pt x="720765" y="0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4" name="Freeform 283"/>
          <p:cNvSpPr/>
          <p:nvPr/>
        </p:nvSpPr>
        <p:spPr>
          <a:xfrm>
            <a:off x="3927626" y="4762812"/>
            <a:ext cx="720809" cy="171629"/>
          </a:xfrm>
          <a:custGeom>
            <a:avLst/>
            <a:gdLst>
              <a:gd name="connsiteX0" fmla="*/ 0 w 720809"/>
              <a:gd name="connsiteY0" fmla="*/ 91536 h 171629"/>
              <a:gd name="connsiteX1" fmla="*/ 114407 w 720809"/>
              <a:gd name="connsiteY1" fmla="*/ 160187 h 171629"/>
              <a:gd name="connsiteX2" fmla="*/ 171611 w 720809"/>
              <a:gd name="connsiteY2" fmla="*/ 171629 h 171629"/>
              <a:gd name="connsiteX3" fmla="*/ 366103 w 720809"/>
              <a:gd name="connsiteY3" fmla="*/ 160187 h 171629"/>
              <a:gd name="connsiteX4" fmla="*/ 411866 w 720809"/>
              <a:gd name="connsiteY4" fmla="*/ 148745 h 171629"/>
              <a:gd name="connsiteX5" fmla="*/ 446188 w 720809"/>
              <a:gd name="connsiteY5" fmla="*/ 137303 h 171629"/>
              <a:gd name="connsiteX6" fmla="*/ 617799 w 720809"/>
              <a:gd name="connsiteY6" fmla="*/ 125861 h 171629"/>
              <a:gd name="connsiteX7" fmla="*/ 697884 w 720809"/>
              <a:gd name="connsiteY7" fmla="*/ 45768 h 171629"/>
              <a:gd name="connsiteX8" fmla="*/ 720765 w 720809"/>
              <a:gd name="connsiteY8" fmla="*/ 0 h 17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809" h="171629">
                <a:moveTo>
                  <a:pt x="0" y="91536"/>
                </a:moveTo>
                <a:cubicBezTo>
                  <a:pt x="26107" y="108942"/>
                  <a:pt x="79228" y="148459"/>
                  <a:pt x="114407" y="160187"/>
                </a:cubicBezTo>
                <a:cubicBezTo>
                  <a:pt x="132855" y="166337"/>
                  <a:pt x="152543" y="167815"/>
                  <a:pt x="171611" y="171629"/>
                </a:cubicBezTo>
                <a:cubicBezTo>
                  <a:pt x="236442" y="167815"/>
                  <a:pt x="301453" y="166345"/>
                  <a:pt x="366103" y="160187"/>
                </a:cubicBezTo>
                <a:cubicBezTo>
                  <a:pt x="381756" y="158696"/>
                  <a:pt x="396747" y="153065"/>
                  <a:pt x="411866" y="148745"/>
                </a:cubicBezTo>
                <a:cubicBezTo>
                  <a:pt x="423462" y="145432"/>
                  <a:pt x="434202" y="138635"/>
                  <a:pt x="446188" y="137303"/>
                </a:cubicBezTo>
                <a:cubicBezTo>
                  <a:pt x="503168" y="130971"/>
                  <a:pt x="560595" y="129675"/>
                  <a:pt x="617799" y="125861"/>
                </a:cubicBezTo>
                <a:cubicBezTo>
                  <a:pt x="678211" y="105721"/>
                  <a:pt x="645433" y="124453"/>
                  <a:pt x="697884" y="45768"/>
                </a:cubicBezTo>
                <a:cubicBezTo>
                  <a:pt x="722880" y="8269"/>
                  <a:pt x="720765" y="25193"/>
                  <a:pt x="720765" y="0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5" name="Freeform 284"/>
          <p:cNvSpPr/>
          <p:nvPr/>
        </p:nvSpPr>
        <p:spPr>
          <a:xfrm>
            <a:off x="3988108" y="4882125"/>
            <a:ext cx="720809" cy="171629"/>
          </a:xfrm>
          <a:custGeom>
            <a:avLst/>
            <a:gdLst>
              <a:gd name="connsiteX0" fmla="*/ 0 w 720809"/>
              <a:gd name="connsiteY0" fmla="*/ 91536 h 171629"/>
              <a:gd name="connsiteX1" fmla="*/ 114407 w 720809"/>
              <a:gd name="connsiteY1" fmla="*/ 160187 h 171629"/>
              <a:gd name="connsiteX2" fmla="*/ 171611 w 720809"/>
              <a:gd name="connsiteY2" fmla="*/ 171629 h 171629"/>
              <a:gd name="connsiteX3" fmla="*/ 366103 w 720809"/>
              <a:gd name="connsiteY3" fmla="*/ 160187 h 171629"/>
              <a:gd name="connsiteX4" fmla="*/ 411866 w 720809"/>
              <a:gd name="connsiteY4" fmla="*/ 148745 h 171629"/>
              <a:gd name="connsiteX5" fmla="*/ 446188 w 720809"/>
              <a:gd name="connsiteY5" fmla="*/ 137303 h 171629"/>
              <a:gd name="connsiteX6" fmla="*/ 617799 w 720809"/>
              <a:gd name="connsiteY6" fmla="*/ 125861 h 171629"/>
              <a:gd name="connsiteX7" fmla="*/ 697884 w 720809"/>
              <a:gd name="connsiteY7" fmla="*/ 45768 h 171629"/>
              <a:gd name="connsiteX8" fmla="*/ 720765 w 720809"/>
              <a:gd name="connsiteY8" fmla="*/ 0 h 17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809" h="171629">
                <a:moveTo>
                  <a:pt x="0" y="91536"/>
                </a:moveTo>
                <a:cubicBezTo>
                  <a:pt x="26107" y="108942"/>
                  <a:pt x="79228" y="148459"/>
                  <a:pt x="114407" y="160187"/>
                </a:cubicBezTo>
                <a:cubicBezTo>
                  <a:pt x="132855" y="166337"/>
                  <a:pt x="152543" y="167815"/>
                  <a:pt x="171611" y="171629"/>
                </a:cubicBezTo>
                <a:cubicBezTo>
                  <a:pt x="236442" y="167815"/>
                  <a:pt x="301453" y="166345"/>
                  <a:pt x="366103" y="160187"/>
                </a:cubicBezTo>
                <a:cubicBezTo>
                  <a:pt x="381756" y="158696"/>
                  <a:pt x="396747" y="153065"/>
                  <a:pt x="411866" y="148745"/>
                </a:cubicBezTo>
                <a:cubicBezTo>
                  <a:pt x="423462" y="145432"/>
                  <a:pt x="434202" y="138635"/>
                  <a:pt x="446188" y="137303"/>
                </a:cubicBezTo>
                <a:cubicBezTo>
                  <a:pt x="503168" y="130971"/>
                  <a:pt x="560595" y="129675"/>
                  <a:pt x="617799" y="125861"/>
                </a:cubicBezTo>
                <a:cubicBezTo>
                  <a:pt x="678211" y="105721"/>
                  <a:pt x="645433" y="124453"/>
                  <a:pt x="697884" y="45768"/>
                </a:cubicBezTo>
                <a:cubicBezTo>
                  <a:pt x="722880" y="8269"/>
                  <a:pt x="720765" y="25193"/>
                  <a:pt x="720765" y="0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6" name="Freeform 285"/>
          <p:cNvSpPr/>
          <p:nvPr/>
        </p:nvSpPr>
        <p:spPr>
          <a:xfrm>
            <a:off x="4381877" y="5086692"/>
            <a:ext cx="720809" cy="229474"/>
          </a:xfrm>
          <a:custGeom>
            <a:avLst/>
            <a:gdLst>
              <a:gd name="connsiteX0" fmla="*/ 0 w 720809"/>
              <a:gd name="connsiteY0" fmla="*/ 91536 h 171629"/>
              <a:gd name="connsiteX1" fmla="*/ 114407 w 720809"/>
              <a:gd name="connsiteY1" fmla="*/ 160187 h 171629"/>
              <a:gd name="connsiteX2" fmla="*/ 171611 w 720809"/>
              <a:gd name="connsiteY2" fmla="*/ 171629 h 171629"/>
              <a:gd name="connsiteX3" fmla="*/ 366103 w 720809"/>
              <a:gd name="connsiteY3" fmla="*/ 160187 h 171629"/>
              <a:gd name="connsiteX4" fmla="*/ 411866 w 720809"/>
              <a:gd name="connsiteY4" fmla="*/ 148745 h 171629"/>
              <a:gd name="connsiteX5" fmla="*/ 446188 w 720809"/>
              <a:gd name="connsiteY5" fmla="*/ 137303 h 171629"/>
              <a:gd name="connsiteX6" fmla="*/ 617799 w 720809"/>
              <a:gd name="connsiteY6" fmla="*/ 125861 h 171629"/>
              <a:gd name="connsiteX7" fmla="*/ 697884 w 720809"/>
              <a:gd name="connsiteY7" fmla="*/ 45768 h 171629"/>
              <a:gd name="connsiteX8" fmla="*/ 720765 w 720809"/>
              <a:gd name="connsiteY8" fmla="*/ 0 h 17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0809" h="171629">
                <a:moveTo>
                  <a:pt x="0" y="91536"/>
                </a:moveTo>
                <a:cubicBezTo>
                  <a:pt x="26107" y="108942"/>
                  <a:pt x="79228" y="148459"/>
                  <a:pt x="114407" y="160187"/>
                </a:cubicBezTo>
                <a:cubicBezTo>
                  <a:pt x="132855" y="166337"/>
                  <a:pt x="152543" y="167815"/>
                  <a:pt x="171611" y="171629"/>
                </a:cubicBezTo>
                <a:cubicBezTo>
                  <a:pt x="236442" y="167815"/>
                  <a:pt x="301453" y="166345"/>
                  <a:pt x="366103" y="160187"/>
                </a:cubicBezTo>
                <a:cubicBezTo>
                  <a:pt x="381756" y="158696"/>
                  <a:pt x="396747" y="153065"/>
                  <a:pt x="411866" y="148745"/>
                </a:cubicBezTo>
                <a:cubicBezTo>
                  <a:pt x="423462" y="145432"/>
                  <a:pt x="434202" y="138635"/>
                  <a:pt x="446188" y="137303"/>
                </a:cubicBezTo>
                <a:cubicBezTo>
                  <a:pt x="503168" y="130971"/>
                  <a:pt x="560595" y="129675"/>
                  <a:pt x="617799" y="125861"/>
                </a:cubicBezTo>
                <a:cubicBezTo>
                  <a:pt x="678211" y="105721"/>
                  <a:pt x="645433" y="124453"/>
                  <a:pt x="697884" y="45768"/>
                </a:cubicBezTo>
                <a:cubicBezTo>
                  <a:pt x="722880" y="8269"/>
                  <a:pt x="720765" y="25193"/>
                  <a:pt x="720765" y="0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7" name="Freeform 286"/>
          <p:cNvSpPr/>
          <p:nvPr/>
        </p:nvSpPr>
        <p:spPr>
          <a:xfrm>
            <a:off x="4152983" y="5286166"/>
            <a:ext cx="1269921" cy="286048"/>
          </a:xfrm>
          <a:custGeom>
            <a:avLst/>
            <a:gdLst>
              <a:gd name="connsiteX0" fmla="*/ 0 w 1269921"/>
              <a:gd name="connsiteY0" fmla="*/ 205955 h 286048"/>
              <a:gd name="connsiteX1" fmla="*/ 57204 w 1269921"/>
              <a:gd name="connsiteY1" fmla="*/ 240281 h 286048"/>
              <a:gd name="connsiteX2" fmla="*/ 148730 w 1269921"/>
              <a:gd name="connsiteY2" fmla="*/ 263165 h 286048"/>
              <a:gd name="connsiteX3" fmla="*/ 594918 w 1269921"/>
              <a:gd name="connsiteY3" fmla="*/ 251723 h 286048"/>
              <a:gd name="connsiteX4" fmla="*/ 675003 w 1269921"/>
              <a:gd name="connsiteY4" fmla="*/ 263165 h 286048"/>
              <a:gd name="connsiteX5" fmla="*/ 869496 w 1269921"/>
              <a:gd name="connsiteY5" fmla="*/ 286048 h 286048"/>
              <a:gd name="connsiteX6" fmla="*/ 983903 w 1269921"/>
              <a:gd name="connsiteY6" fmla="*/ 263165 h 286048"/>
              <a:gd name="connsiteX7" fmla="*/ 1052547 w 1269921"/>
              <a:gd name="connsiteY7" fmla="*/ 228839 h 286048"/>
              <a:gd name="connsiteX8" fmla="*/ 1075429 w 1269921"/>
              <a:gd name="connsiteY8" fmla="*/ 194513 h 286048"/>
              <a:gd name="connsiteX9" fmla="*/ 1109751 w 1269921"/>
              <a:gd name="connsiteY9" fmla="*/ 183071 h 286048"/>
              <a:gd name="connsiteX10" fmla="*/ 1178395 w 1269921"/>
              <a:gd name="connsiteY10" fmla="*/ 171629 h 286048"/>
              <a:gd name="connsiteX11" fmla="*/ 1224158 w 1269921"/>
              <a:gd name="connsiteY11" fmla="*/ 160187 h 286048"/>
              <a:gd name="connsiteX12" fmla="*/ 1258480 w 1269921"/>
              <a:gd name="connsiteY12" fmla="*/ 34326 h 286048"/>
              <a:gd name="connsiteX13" fmla="*/ 1269921 w 1269921"/>
              <a:gd name="connsiteY13" fmla="*/ 0 h 28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9921" h="286048">
                <a:moveTo>
                  <a:pt x="0" y="205955"/>
                </a:moveTo>
                <a:cubicBezTo>
                  <a:pt x="19068" y="217397"/>
                  <a:pt x="36449" y="232297"/>
                  <a:pt x="57204" y="240281"/>
                </a:cubicBezTo>
                <a:cubicBezTo>
                  <a:pt x="86555" y="251571"/>
                  <a:pt x="148730" y="263165"/>
                  <a:pt x="148730" y="263165"/>
                </a:cubicBezTo>
                <a:cubicBezTo>
                  <a:pt x="297459" y="259351"/>
                  <a:pt x="446140" y="251723"/>
                  <a:pt x="594918" y="251723"/>
                </a:cubicBezTo>
                <a:cubicBezTo>
                  <a:pt x="621884" y="251723"/>
                  <a:pt x="648273" y="259601"/>
                  <a:pt x="675003" y="263165"/>
                </a:cubicBezTo>
                <a:cubicBezTo>
                  <a:pt x="753582" y="273643"/>
                  <a:pt x="789001" y="277103"/>
                  <a:pt x="869496" y="286048"/>
                </a:cubicBezTo>
                <a:cubicBezTo>
                  <a:pt x="899001" y="281832"/>
                  <a:pt x="951958" y="279139"/>
                  <a:pt x="983903" y="263165"/>
                </a:cubicBezTo>
                <a:cubicBezTo>
                  <a:pt x="1072623" y="218801"/>
                  <a:pt x="966272" y="257601"/>
                  <a:pt x="1052547" y="228839"/>
                </a:cubicBezTo>
                <a:cubicBezTo>
                  <a:pt x="1060174" y="217397"/>
                  <a:pt x="1064692" y="203104"/>
                  <a:pt x="1075429" y="194513"/>
                </a:cubicBezTo>
                <a:cubicBezTo>
                  <a:pt x="1084846" y="186979"/>
                  <a:pt x="1097979" y="185687"/>
                  <a:pt x="1109751" y="183071"/>
                </a:cubicBezTo>
                <a:cubicBezTo>
                  <a:pt x="1132396" y="178038"/>
                  <a:pt x="1155649" y="176179"/>
                  <a:pt x="1178395" y="171629"/>
                </a:cubicBezTo>
                <a:cubicBezTo>
                  <a:pt x="1193813" y="168545"/>
                  <a:pt x="1208904" y="164001"/>
                  <a:pt x="1224158" y="160187"/>
                </a:cubicBezTo>
                <a:cubicBezTo>
                  <a:pt x="1273828" y="110513"/>
                  <a:pt x="1238269" y="155604"/>
                  <a:pt x="1258480" y="34326"/>
                </a:cubicBezTo>
                <a:cubicBezTo>
                  <a:pt x="1260463" y="22429"/>
                  <a:pt x="1269921" y="0"/>
                  <a:pt x="1269921" y="0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8" name="Freeform 287"/>
          <p:cNvSpPr/>
          <p:nvPr/>
        </p:nvSpPr>
        <p:spPr>
          <a:xfrm>
            <a:off x="4785105" y="5600104"/>
            <a:ext cx="1269921" cy="286048"/>
          </a:xfrm>
          <a:custGeom>
            <a:avLst/>
            <a:gdLst>
              <a:gd name="connsiteX0" fmla="*/ 0 w 1269921"/>
              <a:gd name="connsiteY0" fmla="*/ 205955 h 286048"/>
              <a:gd name="connsiteX1" fmla="*/ 57204 w 1269921"/>
              <a:gd name="connsiteY1" fmla="*/ 240281 h 286048"/>
              <a:gd name="connsiteX2" fmla="*/ 148730 w 1269921"/>
              <a:gd name="connsiteY2" fmla="*/ 263165 h 286048"/>
              <a:gd name="connsiteX3" fmla="*/ 594918 w 1269921"/>
              <a:gd name="connsiteY3" fmla="*/ 251723 h 286048"/>
              <a:gd name="connsiteX4" fmla="*/ 675003 w 1269921"/>
              <a:gd name="connsiteY4" fmla="*/ 263165 h 286048"/>
              <a:gd name="connsiteX5" fmla="*/ 869496 w 1269921"/>
              <a:gd name="connsiteY5" fmla="*/ 286048 h 286048"/>
              <a:gd name="connsiteX6" fmla="*/ 983903 w 1269921"/>
              <a:gd name="connsiteY6" fmla="*/ 263165 h 286048"/>
              <a:gd name="connsiteX7" fmla="*/ 1052547 w 1269921"/>
              <a:gd name="connsiteY7" fmla="*/ 228839 h 286048"/>
              <a:gd name="connsiteX8" fmla="*/ 1075429 w 1269921"/>
              <a:gd name="connsiteY8" fmla="*/ 194513 h 286048"/>
              <a:gd name="connsiteX9" fmla="*/ 1109751 w 1269921"/>
              <a:gd name="connsiteY9" fmla="*/ 183071 h 286048"/>
              <a:gd name="connsiteX10" fmla="*/ 1178395 w 1269921"/>
              <a:gd name="connsiteY10" fmla="*/ 171629 h 286048"/>
              <a:gd name="connsiteX11" fmla="*/ 1224158 w 1269921"/>
              <a:gd name="connsiteY11" fmla="*/ 160187 h 286048"/>
              <a:gd name="connsiteX12" fmla="*/ 1258480 w 1269921"/>
              <a:gd name="connsiteY12" fmla="*/ 34326 h 286048"/>
              <a:gd name="connsiteX13" fmla="*/ 1269921 w 1269921"/>
              <a:gd name="connsiteY13" fmla="*/ 0 h 28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9921" h="286048">
                <a:moveTo>
                  <a:pt x="0" y="205955"/>
                </a:moveTo>
                <a:cubicBezTo>
                  <a:pt x="19068" y="217397"/>
                  <a:pt x="36449" y="232297"/>
                  <a:pt x="57204" y="240281"/>
                </a:cubicBezTo>
                <a:cubicBezTo>
                  <a:pt x="86555" y="251571"/>
                  <a:pt x="148730" y="263165"/>
                  <a:pt x="148730" y="263165"/>
                </a:cubicBezTo>
                <a:cubicBezTo>
                  <a:pt x="297459" y="259351"/>
                  <a:pt x="446140" y="251723"/>
                  <a:pt x="594918" y="251723"/>
                </a:cubicBezTo>
                <a:cubicBezTo>
                  <a:pt x="621884" y="251723"/>
                  <a:pt x="648273" y="259601"/>
                  <a:pt x="675003" y="263165"/>
                </a:cubicBezTo>
                <a:cubicBezTo>
                  <a:pt x="753582" y="273643"/>
                  <a:pt x="789001" y="277103"/>
                  <a:pt x="869496" y="286048"/>
                </a:cubicBezTo>
                <a:cubicBezTo>
                  <a:pt x="899001" y="281832"/>
                  <a:pt x="951958" y="279139"/>
                  <a:pt x="983903" y="263165"/>
                </a:cubicBezTo>
                <a:cubicBezTo>
                  <a:pt x="1072623" y="218801"/>
                  <a:pt x="966272" y="257601"/>
                  <a:pt x="1052547" y="228839"/>
                </a:cubicBezTo>
                <a:cubicBezTo>
                  <a:pt x="1060174" y="217397"/>
                  <a:pt x="1064692" y="203104"/>
                  <a:pt x="1075429" y="194513"/>
                </a:cubicBezTo>
                <a:cubicBezTo>
                  <a:pt x="1084846" y="186979"/>
                  <a:pt x="1097979" y="185687"/>
                  <a:pt x="1109751" y="183071"/>
                </a:cubicBezTo>
                <a:cubicBezTo>
                  <a:pt x="1132396" y="178038"/>
                  <a:pt x="1155649" y="176179"/>
                  <a:pt x="1178395" y="171629"/>
                </a:cubicBezTo>
                <a:cubicBezTo>
                  <a:pt x="1193813" y="168545"/>
                  <a:pt x="1208904" y="164001"/>
                  <a:pt x="1224158" y="160187"/>
                </a:cubicBezTo>
                <a:cubicBezTo>
                  <a:pt x="1273828" y="110513"/>
                  <a:pt x="1238269" y="155604"/>
                  <a:pt x="1258480" y="34326"/>
                </a:cubicBezTo>
                <a:cubicBezTo>
                  <a:pt x="1260463" y="22429"/>
                  <a:pt x="1269921" y="0"/>
                  <a:pt x="1269921" y="0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289" name="Picture 28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53229" y="3235084"/>
            <a:ext cx="350074" cy="311830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38390" y="4029436"/>
            <a:ext cx="350074" cy="311830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829262" y="3650767"/>
            <a:ext cx="266446" cy="237338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81662" y="4285245"/>
            <a:ext cx="266446" cy="237338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595326" y="3302384"/>
            <a:ext cx="266446" cy="237338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210935" y="3843364"/>
            <a:ext cx="350074" cy="311830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489978" y="2830426"/>
            <a:ext cx="350074" cy="31183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endCxn id="7" idx="67"/>
          </p:cNvCxnSpPr>
          <p:nvPr/>
        </p:nvCxnSpPr>
        <p:spPr>
          <a:xfrm flipH="1">
            <a:off x="6319801" y="4577322"/>
            <a:ext cx="1322604" cy="122037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6" name="TextBox 295"/>
          <p:cNvSpPr txBox="1"/>
          <p:nvPr/>
        </p:nvSpPr>
        <p:spPr>
          <a:xfrm>
            <a:off x="6733457" y="3937807"/>
            <a:ext cx="229972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3366FF"/>
                </a:solidFill>
                <a:latin typeface="Chalkboard"/>
                <a:cs typeface="Chalkboard"/>
              </a:rPr>
              <a:t>Se forma hielo núcleo, auto-refrigerante</a:t>
            </a:r>
            <a:endParaRPr lang="es-ES_tradnl" sz="1600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57711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334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Chalkboard"/>
                <a:cs typeface="Chalkboard"/>
              </a:rPr>
              <a:t>Así se forma el Ambiente Periglacial</a:t>
            </a:r>
            <a:endParaRPr lang="es-ES_tradnl" sz="3600" dirty="0">
              <a:latin typeface="Chalkboard"/>
              <a:cs typeface="Chalkboard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87528" y="2000948"/>
            <a:ext cx="8745654" cy="4013854"/>
          </a:xfrm>
          <a:custGeom>
            <a:avLst/>
            <a:gdLst>
              <a:gd name="connsiteX0" fmla="*/ 0 w 7422400"/>
              <a:gd name="connsiteY0" fmla="*/ 1887443 h 2889437"/>
              <a:gd name="connsiteX1" fmla="*/ 69913 w 7422400"/>
              <a:gd name="connsiteY1" fmla="*/ 1829189 h 2889437"/>
              <a:gd name="connsiteX2" fmla="*/ 81565 w 7422400"/>
              <a:gd name="connsiteY2" fmla="*/ 1794236 h 2889437"/>
              <a:gd name="connsiteX3" fmla="*/ 128174 w 7422400"/>
              <a:gd name="connsiteY3" fmla="*/ 1735982 h 2889437"/>
              <a:gd name="connsiteX4" fmla="*/ 209738 w 7422400"/>
              <a:gd name="connsiteY4" fmla="*/ 1631124 h 2889437"/>
              <a:gd name="connsiteX5" fmla="*/ 256347 w 7422400"/>
              <a:gd name="connsiteY5" fmla="*/ 1561219 h 2889437"/>
              <a:gd name="connsiteX6" fmla="*/ 337912 w 7422400"/>
              <a:gd name="connsiteY6" fmla="*/ 1468012 h 2889437"/>
              <a:gd name="connsiteX7" fmla="*/ 372868 w 7422400"/>
              <a:gd name="connsiteY7" fmla="*/ 1456361 h 2889437"/>
              <a:gd name="connsiteX8" fmla="*/ 396172 w 7422400"/>
              <a:gd name="connsiteY8" fmla="*/ 1421408 h 2889437"/>
              <a:gd name="connsiteX9" fmla="*/ 442781 w 7422400"/>
              <a:gd name="connsiteY9" fmla="*/ 1363154 h 2889437"/>
              <a:gd name="connsiteX10" fmla="*/ 489389 w 7422400"/>
              <a:gd name="connsiteY10" fmla="*/ 1281597 h 2889437"/>
              <a:gd name="connsiteX11" fmla="*/ 524346 w 7422400"/>
              <a:gd name="connsiteY11" fmla="*/ 1223343 h 2889437"/>
              <a:gd name="connsiteX12" fmla="*/ 547650 w 7422400"/>
              <a:gd name="connsiteY12" fmla="*/ 1141787 h 2889437"/>
              <a:gd name="connsiteX13" fmla="*/ 570954 w 7422400"/>
              <a:gd name="connsiteY13" fmla="*/ 1106834 h 2889437"/>
              <a:gd name="connsiteX14" fmla="*/ 605910 w 7422400"/>
              <a:gd name="connsiteY14" fmla="*/ 1013627 h 2889437"/>
              <a:gd name="connsiteX15" fmla="*/ 629215 w 7422400"/>
              <a:gd name="connsiteY15" fmla="*/ 897118 h 2889437"/>
              <a:gd name="connsiteX16" fmla="*/ 664171 w 7422400"/>
              <a:gd name="connsiteY16" fmla="*/ 862166 h 2889437"/>
              <a:gd name="connsiteX17" fmla="*/ 722432 w 7422400"/>
              <a:gd name="connsiteY17" fmla="*/ 745657 h 2889437"/>
              <a:gd name="connsiteX18" fmla="*/ 780692 w 7422400"/>
              <a:gd name="connsiteY18" fmla="*/ 640799 h 2889437"/>
              <a:gd name="connsiteX19" fmla="*/ 827301 w 7422400"/>
              <a:gd name="connsiteY19" fmla="*/ 594195 h 2889437"/>
              <a:gd name="connsiteX20" fmla="*/ 897213 w 7422400"/>
              <a:gd name="connsiteY20" fmla="*/ 477687 h 2889437"/>
              <a:gd name="connsiteX21" fmla="*/ 955474 w 7422400"/>
              <a:gd name="connsiteY21" fmla="*/ 419432 h 2889437"/>
              <a:gd name="connsiteX22" fmla="*/ 1037039 w 7422400"/>
              <a:gd name="connsiteY22" fmla="*/ 361178 h 2889437"/>
              <a:gd name="connsiteX23" fmla="*/ 1106952 w 7422400"/>
              <a:gd name="connsiteY23" fmla="*/ 291273 h 2889437"/>
              <a:gd name="connsiteX24" fmla="*/ 1141908 w 7422400"/>
              <a:gd name="connsiteY24" fmla="*/ 244669 h 2889437"/>
              <a:gd name="connsiteX25" fmla="*/ 1165212 w 7422400"/>
              <a:gd name="connsiteY25" fmla="*/ 209716 h 2889437"/>
              <a:gd name="connsiteX26" fmla="*/ 1200169 w 7422400"/>
              <a:gd name="connsiteY26" fmla="*/ 151462 h 2889437"/>
              <a:gd name="connsiteX27" fmla="*/ 1235125 w 7422400"/>
              <a:gd name="connsiteY27" fmla="*/ 116509 h 2889437"/>
              <a:gd name="connsiteX28" fmla="*/ 1305038 w 7422400"/>
              <a:gd name="connsiteY28" fmla="*/ 46604 h 2889437"/>
              <a:gd name="connsiteX29" fmla="*/ 1433211 w 7422400"/>
              <a:gd name="connsiteY29" fmla="*/ 11651 h 2889437"/>
              <a:gd name="connsiteX30" fmla="*/ 1468167 w 7422400"/>
              <a:gd name="connsiteY30" fmla="*/ 0 h 2889437"/>
              <a:gd name="connsiteX31" fmla="*/ 1806079 w 7422400"/>
              <a:gd name="connsiteY31" fmla="*/ 11651 h 2889437"/>
              <a:gd name="connsiteX32" fmla="*/ 1841035 w 7422400"/>
              <a:gd name="connsiteY32" fmla="*/ 34953 h 2889437"/>
              <a:gd name="connsiteX33" fmla="*/ 1875991 w 7422400"/>
              <a:gd name="connsiteY33" fmla="*/ 46604 h 2889437"/>
              <a:gd name="connsiteX34" fmla="*/ 1957556 w 7422400"/>
              <a:gd name="connsiteY34" fmla="*/ 93208 h 2889437"/>
              <a:gd name="connsiteX35" fmla="*/ 1992513 w 7422400"/>
              <a:gd name="connsiteY35" fmla="*/ 104858 h 2889437"/>
              <a:gd name="connsiteX36" fmla="*/ 2039121 w 7422400"/>
              <a:gd name="connsiteY36" fmla="*/ 139811 h 2889437"/>
              <a:gd name="connsiteX37" fmla="*/ 2085730 w 7422400"/>
              <a:gd name="connsiteY37" fmla="*/ 163113 h 2889437"/>
              <a:gd name="connsiteX38" fmla="*/ 2097382 w 7422400"/>
              <a:gd name="connsiteY38" fmla="*/ 198065 h 2889437"/>
              <a:gd name="connsiteX39" fmla="*/ 2143990 w 7422400"/>
              <a:gd name="connsiteY39" fmla="*/ 279622 h 2889437"/>
              <a:gd name="connsiteX40" fmla="*/ 2155642 w 7422400"/>
              <a:gd name="connsiteY40" fmla="*/ 326225 h 2889437"/>
              <a:gd name="connsiteX41" fmla="*/ 2190599 w 7422400"/>
              <a:gd name="connsiteY41" fmla="*/ 349527 h 2889437"/>
              <a:gd name="connsiteX42" fmla="*/ 2248859 w 7422400"/>
              <a:gd name="connsiteY42" fmla="*/ 431083 h 2889437"/>
              <a:gd name="connsiteX43" fmla="*/ 2260511 w 7422400"/>
              <a:gd name="connsiteY43" fmla="*/ 466036 h 2889437"/>
              <a:gd name="connsiteX44" fmla="*/ 2318772 w 7422400"/>
              <a:gd name="connsiteY44" fmla="*/ 559243 h 2889437"/>
              <a:gd name="connsiteX45" fmla="*/ 2353728 w 7422400"/>
              <a:gd name="connsiteY45" fmla="*/ 629148 h 2889437"/>
              <a:gd name="connsiteX46" fmla="*/ 2377032 w 7422400"/>
              <a:gd name="connsiteY46" fmla="*/ 734006 h 2889437"/>
              <a:gd name="connsiteX47" fmla="*/ 2458597 w 7422400"/>
              <a:gd name="connsiteY47" fmla="*/ 838864 h 2889437"/>
              <a:gd name="connsiteX48" fmla="*/ 2493554 w 7422400"/>
              <a:gd name="connsiteY48" fmla="*/ 862166 h 2889437"/>
              <a:gd name="connsiteX49" fmla="*/ 2551814 w 7422400"/>
              <a:gd name="connsiteY49" fmla="*/ 932071 h 2889437"/>
              <a:gd name="connsiteX50" fmla="*/ 2563466 w 7422400"/>
              <a:gd name="connsiteY50" fmla="*/ 1013627 h 2889437"/>
              <a:gd name="connsiteX51" fmla="*/ 2586771 w 7422400"/>
              <a:gd name="connsiteY51" fmla="*/ 1060231 h 2889437"/>
              <a:gd name="connsiteX52" fmla="*/ 2621727 w 7422400"/>
              <a:gd name="connsiteY52" fmla="*/ 1141787 h 2889437"/>
              <a:gd name="connsiteX53" fmla="*/ 2645031 w 7422400"/>
              <a:gd name="connsiteY53" fmla="*/ 1176740 h 2889437"/>
              <a:gd name="connsiteX54" fmla="*/ 2656683 w 7422400"/>
              <a:gd name="connsiteY54" fmla="*/ 1211692 h 2889437"/>
              <a:gd name="connsiteX55" fmla="*/ 2714944 w 7422400"/>
              <a:gd name="connsiteY55" fmla="*/ 1269947 h 2889437"/>
              <a:gd name="connsiteX56" fmla="*/ 2784857 w 7422400"/>
              <a:gd name="connsiteY56" fmla="*/ 1386455 h 2889437"/>
              <a:gd name="connsiteX57" fmla="*/ 2819813 w 7422400"/>
              <a:gd name="connsiteY57" fmla="*/ 1409757 h 2889437"/>
              <a:gd name="connsiteX58" fmla="*/ 2843117 w 7422400"/>
              <a:gd name="connsiteY58" fmla="*/ 1456361 h 2889437"/>
              <a:gd name="connsiteX59" fmla="*/ 2878074 w 7422400"/>
              <a:gd name="connsiteY59" fmla="*/ 1479662 h 2889437"/>
              <a:gd name="connsiteX60" fmla="*/ 2924682 w 7422400"/>
              <a:gd name="connsiteY60" fmla="*/ 1514615 h 2889437"/>
              <a:gd name="connsiteX61" fmla="*/ 3029551 w 7422400"/>
              <a:gd name="connsiteY61" fmla="*/ 1607822 h 2889437"/>
              <a:gd name="connsiteX62" fmla="*/ 3064507 w 7422400"/>
              <a:gd name="connsiteY62" fmla="*/ 1619473 h 2889437"/>
              <a:gd name="connsiteX63" fmla="*/ 3157724 w 7422400"/>
              <a:gd name="connsiteY63" fmla="*/ 1701029 h 2889437"/>
              <a:gd name="connsiteX64" fmla="*/ 3192681 w 7422400"/>
              <a:gd name="connsiteY64" fmla="*/ 1724331 h 2889437"/>
              <a:gd name="connsiteX65" fmla="*/ 3204333 w 7422400"/>
              <a:gd name="connsiteY65" fmla="*/ 1759284 h 2889437"/>
              <a:gd name="connsiteX66" fmla="*/ 3344158 w 7422400"/>
              <a:gd name="connsiteY66" fmla="*/ 1875792 h 2889437"/>
              <a:gd name="connsiteX67" fmla="*/ 3379115 w 7422400"/>
              <a:gd name="connsiteY67" fmla="*/ 1887443 h 2889437"/>
              <a:gd name="connsiteX68" fmla="*/ 3507288 w 7422400"/>
              <a:gd name="connsiteY68" fmla="*/ 1945698 h 2889437"/>
              <a:gd name="connsiteX69" fmla="*/ 3600505 w 7422400"/>
              <a:gd name="connsiteY69" fmla="*/ 1980650 h 2889437"/>
              <a:gd name="connsiteX70" fmla="*/ 3786939 w 7422400"/>
              <a:gd name="connsiteY70" fmla="*/ 2027254 h 2889437"/>
              <a:gd name="connsiteX71" fmla="*/ 3856852 w 7422400"/>
              <a:gd name="connsiteY71" fmla="*/ 2050556 h 2889437"/>
              <a:gd name="connsiteX72" fmla="*/ 3973373 w 7422400"/>
              <a:gd name="connsiteY72" fmla="*/ 2085508 h 2889437"/>
              <a:gd name="connsiteX73" fmla="*/ 4078242 w 7422400"/>
              <a:gd name="connsiteY73" fmla="*/ 2120461 h 2889437"/>
              <a:gd name="connsiteX74" fmla="*/ 4171459 w 7422400"/>
              <a:gd name="connsiteY74" fmla="*/ 2178715 h 2889437"/>
              <a:gd name="connsiteX75" fmla="*/ 4241371 w 7422400"/>
              <a:gd name="connsiteY75" fmla="*/ 2202017 h 2889437"/>
              <a:gd name="connsiteX76" fmla="*/ 4264676 w 7422400"/>
              <a:gd name="connsiteY76" fmla="*/ 2225319 h 2889437"/>
              <a:gd name="connsiteX77" fmla="*/ 4381197 w 7422400"/>
              <a:gd name="connsiteY77" fmla="*/ 2271922 h 2889437"/>
              <a:gd name="connsiteX78" fmla="*/ 4416153 w 7422400"/>
              <a:gd name="connsiteY78" fmla="*/ 2283573 h 2889437"/>
              <a:gd name="connsiteX79" fmla="*/ 4474414 w 7422400"/>
              <a:gd name="connsiteY79" fmla="*/ 2306875 h 2889437"/>
              <a:gd name="connsiteX80" fmla="*/ 4509370 w 7422400"/>
              <a:gd name="connsiteY80" fmla="*/ 2318526 h 2889437"/>
              <a:gd name="connsiteX81" fmla="*/ 4567631 w 7422400"/>
              <a:gd name="connsiteY81" fmla="*/ 2353479 h 2889437"/>
              <a:gd name="connsiteX82" fmla="*/ 4637543 w 7422400"/>
              <a:gd name="connsiteY82" fmla="*/ 2376780 h 2889437"/>
              <a:gd name="connsiteX83" fmla="*/ 4695804 w 7422400"/>
              <a:gd name="connsiteY83" fmla="*/ 2400082 h 2889437"/>
              <a:gd name="connsiteX84" fmla="*/ 4789021 w 7422400"/>
              <a:gd name="connsiteY84" fmla="*/ 2411733 h 2889437"/>
              <a:gd name="connsiteX85" fmla="*/ 4870586 w 7422400"/>
              <a:gd name="connsiteY85" fmla="*/ 2458336 h 2889437"/>
              <a:gd name="connsiteX86" fmla="*/ 4917194 w 7422400"/>
              <a:gd name="connsiteY86" fmla="*/ 2469987 h 2889437"/>
              <a:gd name="connsiteX87" fmla="*/ 5033715 w 7422400"/>
              <a:gd name="connsiteY87" fmla="*/ 2493289 h 2889437"/>
              <a:gd name="connsiteX88" fmla="*/ 5220149 w 7422400"/>
              <a:gd name="connsiteY88" fmla="*/ 2528242 h 2889437"/>
              <a:gd name="connsiteX89" fmla="*/ 5371627 w 7422400"/>
              <a:gd name="connsiteY89" fmla="*/ 2563194 h 2889437"/>
              <a:gd name="connsiteX90" fmla="*/ 5429888 w 7422400"/>
              <a:gd name="connsiteY90" fmla="*/ 2574845 h 2889437"/>
              <a:gd name="connsiteX91" fmla="*/ 5499800 w 7422400"/>
              <a:gd name="connsiteY91" fmla="*/ 2609798 h 2889437"/>
              <a:gd name="connsiteX92" fmla="*/ 5627974 w 7422400"/>
              <a:gd name="connsiteY92" fmla="*/ 2644751 h 2889437"/>
              <a:gd name="connsiteX93" fmla="*/ 5709538 w 7422400"/>
              <a:gd name="connsiteY93" fmla="*/ 2668052 h 2889437"/>
              <a:gd name="connsiteX94" fmla="*/ 5744495 w 7422400"/>
              <a:gd name="connsiteY94" fmla="*/ 2679703 h 2889437"/>
              <a:gd name="connsiteX95" fmla="*/ 5802755 w 7422400"/>
              <a:gd name="connsiteY95" fmla="*/ 2703005 h 2889437"/>
              <a:gd name="connsiteX96" fmla="*/ 5884320 w 7422400"/>
              <a:gd name="connsiteY96" fmla="*/ 2714656 h 2889437"/>
              <a:gd name="connsiteX97" fmla="*/ 6012493 w 7422400"/>
              <a:gd name="connsiteY97" fmla="*/ 2737958 h 2889437"/>
              <a:gd name="connsiteX98" fmla="*/ 6187275 w 7422400"/>
              <a:gd name="connsiteY98" fmla="*/ 2761259 h 2889437"/>
              <a:gd name="connsiteX99" fmla="*/ 6268840 w 7422400"/>
              <a:gd name="connsiteY99" fmla="*/ 2784561 h 2889437"/>
              <a:gd name="connsiteX100" fmla="*/ 6420318 w 7422400"/>
              <a:gd name="connsiteY100" fmla="*/ 2819514 h 2889437"/>
              <a:gd name="connsiteX101" fmla="*/ 6455274 w 7422400"/>
              <a:gd name="connsiteY101" fmla="*/ 2831165 h 2889437"/>
              <a:gd name="connsiteX102" fmla="*/ 6501882 w 7422400"/>
              <a:gd name="connsiteY102" fmla="*/ 2842816 h 2889437"/>
              <a:gd name="connsiteX103" fmla="*/ 6536839 w 7422400"/>
              <a:gd name="connsiteY103" fmla="*/ 2854466 h 2889437"/>
              <a:gd name="connsiteX104" fmla="*/ 6641708 w 7422400"/>
              <a:gd name="connsiteY104" fmla="*/ 2866117 h 2889437"/>
              <a:gd name="connsiteX105" fmla="*/ 7422400 w 7422400"/>
              <a:gd name="connsiteY105" fmla="*/ 2889419 h 2889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7422400" h="2889437">
                <a:moveTo>
                  <a:pt x="0" y="1887443"/>
                </a:moveTo>
                <a:cubicBezTo>
                  <a:pt x="23304" y="1868025"/>
                  <a:pt x="49937" y="1852017"/>
                  <a:pt x="69913" y="1829189"/>
                </a:cubicBezTo>
                <a:cubicBezTo>
                  <a:pt x="78001" y="1819947"/>
                  <a:pt x="76072" y="1805221"/>
                  <a:pt x="81565" y="1794236"/>
                </a:cubicBezTo>
                <a:cubicBezTo>
                  <a:pt x="110079" y="1737214"/>
                  <a:pt x="95661" y="1779328"/>
                  <a:pt x="128174" y="1735982"/>
                </a:cubicBezTo>
                <a:cubicBezTo>
                  <a:pt x="211802" y="1624490"/>
                  <a:pt x="138575" y="1702281"/>
                  <a:pt x="209738" y="1631124"/>
                </a:cubicBezTo>
                <a:cubicBezTo>
                  <a:pt x="230217" y="1569697"/>
                  <a:pt x="207856" y="1619402"/>
                  <a:pt x="256347" y="1561219"/>
                </a:cubicBezTo>
                <a:cubicBezTo>
                  <a:pt x="301272" y="1507315"/>
                  <a:pt x="257224" y="1528521"/>
                  <a:pt x="337912" y="1468012"/>
                </a:cubicBezTo>
                <a:cubicBezTo>
                  <a:pt x="347738" y="1460643"/>
                  <a:pt x="361216" y="1460245"/>
                  <a:pt x="372868" y="1456361"/>
                </a:cubicBezTo>
                <a:cubicBezTo>
                  <a:pt x="380636" y="1444710"/>
                  <a:pt x="387424" y="1432342"/>
                  <a:pt x="396172" y="1421408"/>
                </a:cubicBezTo>
                <a:cubicBezTo>
                  <a:pt x="462591" y="1338394"/>
                  <a:pt x="371049" y="1470740"/>
                  <a:pt x="442781" y="1363154"/>
                </a:cubicBezTo>
                <a:cubicBezTo>
                  <a:pt x="469496" y="1283015"/>
                  <a:pt x="432956" y="1380344"/>
                  <a:pt x="489389" y="1281597"/>
                </a:cubicBezTo>
                <a:cubicBezTo>
                  <a:pt x="529724" y="1211018"/>
                  <a:pt x="469808" y="1277874"/>
                  <a:pt x="524346" y="1223343"/>
                </a:cubicBezTo>
                <a:cubicBezTo>
                  <a:pt x="528079" y="1208412"/>
                  <a:pt x="539292" y="1158501"/>
                  <a:pt x="547650" y="1141787"/>
                </a:cubicBezTo>
                <a:cubicBezTo>
                  <a:pt x="553913" y="1129262"/>
                  <a:pt x="564691" y="1119359"/>
                  <a:pt x="570954" y="1106834"/>
                </a:cubicBezTo>
                <a:cubicBezTo>
                  <a:pt x="584888" y="1078969"/>
                  <a:pt x="595825" y="1043879"/>
                  <a:pt x="605910" y="1013627"/>
                </a:cubicBezTo>
                <a:cubicBezTo>
                  <a:pt x="606897" y="1006722"/>
                  <a:pt x="614425" y="919300"/>
                  <a:pt x="629215" y="897118"/>
                </a:cubicBezTo>
                <a:cubicBezTo>
                  <a:pt x="638356" y="883408"/>
                  <a:pt x="652519" y="873817"/>
                  <a:pt x="664171" y="862166"/>
                </a:cubicBezTo>
                <a:cubicBezTo>
                  <a:pt x="703930" y="762778"/>
                  <a:pt x="668004" y="843616"/>
                  <a:pt x="722432" y="745657"/>
                </a:cubicBezTo>
                <a:cubicBezTo>
                  <a:pt x="743932" y="706962"/>
                  <a:pt x="752357" y="677225"/>
                  <a:pt x="780692" y="640799"/>
                </a:cubicBezTo>
                <a:cubicBezTo>
                  <a:pt x="794181" y="623457"/>
                  <a:pt x="813002" y="610875"/>
                  <a:pt x="827301" y="594195"/>
                </a:cubicBezTo>
                <a:cubicBezTo>
                  <a:pt x="857323" y="559173"/>
                  <a:pt x="866835" y="512401"/>
                  <a:pt x="897213" y="477687"/>
                </a:cubicBezTo>
                <a:cubicBezTo>
                  <a:pt x="915299" y="457020"/>
                  <a:pt x="933503" y="435909"/>
                  <a:pt x="955474" y="419432"/>
                </a:cubicBezTo>
                <a:cubicBezTo>
                  <a:pt x="1013286" y="376078"/>
                  <a:pt x="985924" y="395251"/>
                  <a:pt x="1037039" y="361178"/>
                </a:cubicBezTo>
                <a:cubicBezTo>
                  <a:pt x="1091959" y="278804"/>
                  <a:pt x="1020234" y="377982"/>
                  <a:pt x="1106952" y="291273"/>
                </a:cubicBezTo>
                <a:cubicBezTo>
                  <a:pt x="1120684" y="277542"/>
                  <a:pt x="1130620" y="260470"/>
                  <a:pt x="1141908" y="244669"/>
                </a:cubicBezTo>
                <a:cubicBezTo>
                  <a:pt x="1150048" y="233275"/>
                  <a:pt x="1157790" y="221590"/>
                  <a:pt x="1165212" y="209716"/>
                </a:cubicBezTo>
                <a:cubicBezTo>
                  <a:pt x="1177215" y="190513"/>
                  <a:pt x="1186581" y="169578"/>
                  <a:pt x="1200169" y="151462"/>
                </a:cubicBezTo>
                <a:cubicBezTo>
                  <a:pt x="1210056" y="138280"/>
                  <a:pt x="1224401" y="129019"/>
                  <a:pt x="1235125" y="116509"/>
                </a:cubicBezTo>
                <a:cubicBezTo>
                  <a:pt x="1271604" y="73954"/>
                  <a:pt x="1258884" y="69679"/>
                  <a:pt x="1305038" y="46604"/>
                </a:cubicBezTo>
                <a:cubicBezTo>
                  <a:pt x="1361176" y="18538"/>
                  <a:pt x="1369842" y="22211"/>
                  <a:pt x="1433211" y="11651"/>
                </a:cubicBezTo>
                <a:cubicBezTo>
                  <a:pt x="1444863" y="7767"/>
                  <a:pt x="1455885" y="0"/>
                  <a:pt x="1468167" y="0"/>
                </a:cubicBezTo>
                <a:cubicBezTo>
                  <a:pt x="1580871" y="0"/>
                  <a:pt x="1693867" y="1132"/>
                  <a:pt x="1806079" y="11651"/>
                </a:cubicBezTo>
                <a:cubicBezTo>
                  <a:pt x="1820021" y="12958"/>
                  <a:pt x="1828510" y="28691"/>
                  <a:pt x="1841035" y="34953"/>
                </a:cubicBezTo>
                <a:cubicBezTo>
                  <a:pt x="1852021" y="40445"/>
                  <a:pt x="1864702" y="41766"/>
                  <a:pt x="1875991" y="46604"/>
                </a:cubicBezTo>
                <a:cubicBezTo>
                  <a:pt x="2019033" y="107902"/>
                  <a:pt x="1840500" y="34688"/>
                  <a:pt x="1957556" y="93208"/>
                </a:cubicBezTo>
                <a:cubicBezTo>
                  <a:pt x="1968542" y="98700"/>
                  <a:pt x="1980861" y="100975"/>
                  <a:pt x="1992513" y="104858"/>
                </a:cubicBezTo>
                <a:cubicBezTo>
                  <a:pt x="2008049" y="116509"/>
                  <a:pt x="2022653" y="129519"/>
                  <a:pt x="2039121" y="139811"/>
                </a:cubicBezTo>
                <a:cubicBezTo>
                  <a:pt x="2053851" y="149016"/>
                  <a:pt x="2073447" y="150831"/>
                  <a:pt x="2085730" y="163113"/>
                </a:cubicBezTo>
                <a:cubicBezTo>
                  <a:pt x="2094415" y="171796"/>
                  <a:pt x="2091889" y="187081"/>
                  <a:pt x="2097382" y="198065"/>
                </a:cubicBezTo>
                <a:cubicBezTo>
                  <a:pt x="2131187" y="265668"/>
                  <a:pt x="2113349" y="197921"/>
                  <a:pt x="2143990" y="279622"/>
                </a:cubicBezTo>
                <a:cubicBezTo>
                  <a:pt x="2149613" y="294615"/>
                  <a:pt x="2146759" y="312902"/>
                  <a:pt x="2155642" y="326225"/>
                </a:cubicBezTo>
                <a:cubicBezTo>
                  <a:pt x="2163411" y="337876"/>
                  <a:pt x="2178947" y="341760"/>
                  <a:pt x="2190599" y="349527"/>
                </a:cubicBezTo>
                <a:cubicBezTo>
                  <a:pt x="2271068" y="510447"/>
                  <a:pt x="2154379" y="289376"/>
                  <a:pt x="2248859" y="431083"/>
                </a:cubicBezTo>
                <a:cubicBezTo>
                  <a:pt x="2255672" y="441301"/>
                  <a:pt x="2254630" y="455255"/>
                  <a:pt x="2260511" y="466036"/>
                </a:cubicBezTo>
                <a:cubicBezTo>
                  <a:pt x="2278057" y="498201"/>
                  <a:pt x="2307184" y="524484"/>
                  <a:pt x="2318772" y="559243"/>
                </a:cubicBezTo>
                <a:cubicBezTo>
                  <a:pt x="2334853" y="607479"/>
                  <a:pt x="2323611" y="583977"/>
                  <a:pt x="2353728" y="629148"/>
                </a:cubicBezTo>
                <a:cubicBezTo>
                  <a:pt x="2356889" y="648114"/>
                  <a:pt x="2363373" y="709423"/>
                  <a:pt x="2377032" y="734006"/>
                </a:cubicBezTo>
                <a:cubicBezTo>
                  <a:pt x="2399431" y="774319"/>
                  <a:pt x="2423459" y="809586"/>
                  <a:pt x="2458597" y="838864"/>
                </a:cubicBezTo>
                <a:cubicBezTo>
                  <a:pt x="2469356" y="847829"/>
                  <a:pt x="2482795" y="853202"/>
                  <a:pt x="2493554" y="862166"/>
                </a:cubicBezTo>
                <a:cubicBezTo>
                  <a:pt x="2527198" y="890200"/>
                  <a:pt x="2528899" y="897702"/>
                  <a:pt x="2551814" y="932071"/>
                </a:cubicBezTo>
                <a:cubicBezTo>
                  <a:pt x="2555698" y="959256"/>
                  <a:pt x="2556240" y="987133"/>
                  <a:pt x="2563466" y="1013627"/>
                </a:cubicBezTo>
                <a:cubicBezTo>
                  <a:pt x="2568037" y="1030384"/>
                  <a:pt x="2579928" y="1044267"/>
                  <a:pt x="2586771" y="1060231"/>
                </a:cubicBezTo>
                <a:cubicBezTo>
                  <a:pt x="2614786" y="1125591"/>
                  <a:pt x="2577557" y="1064497"/>
                  <a:pt x="2621727" y="1141787"/>
                </a:cubicBezTo>
                <a:cubicBezTo>
                  <a:pt x="2628675" y="1153945"/>
                  <a:pt x="2638768" y="1164215"/>
                  <a:pt x="2645031" y="1176740"/>
                </a:cubicBezTo>
                <a:cubicBezTo>
                  <a:pt x="2650524" y="1187724"/>
                  <a:pt x="2649314" y="1201868"/>
                  <a:pt x="2656683" y="1211692"/>
                </a:cubicBezTo>
                <a:cubicBezTo>
                  <a:pt x="2673162" y="1233662"/>
                  <a:pt x="2702661" y="1245384"/>
                  <a:pt x="2714944" y="1269947"/>
                </a:cubicBezTo>
                <a:cubicBezTo>
                  <a:pt x="2728974" y="1298005"/>
                  <a:pt x="2763764" y="1372394"/>
                  <a:pt x="2784857" y="1386455"/>
                </a:cubicBezTo>
                <a:lnTo>
                  <a:pt x="2819813" y="1409757"/>
                </a:lnTo>
                <a:cubicBezTo>
                  <a:pt x="2827581" y="1425292"/>
                  <a:pt x="2831997" y="1443019"/>
                  <a:pt x="2843117" y="1456361"/>
                </a:cubicBezTo>
                <a:cubicBezTo>
                  <a:pt x="2852083" y="1467118"/>
                  <a:pt x="2866678" y="1471523"/>
                  <a:pt x="2878074" y="1479662"/>
                </a:cubicBezTo>
                <a:cubicBezTo>
                  <a:pt x="2893877" y="1490948"/>
                  <a:pt x="2910167" y="1501714"/>
                  <a:pt x="2924682" y="1514615"/>
                </a:cubicBezTo>
                <a:cubicBezTo>
                  <a:pt x="2967314" y="1552506"/>
                  <a:pt x="2981734" y="1580500"/>
                  <a:pt x="3029551" y="1607822"/>
                </a:cubicBezTo>
                <a:cubicBezTo>
                  <a:pt x="3040215" y="1613915"/>
                  <a:pt x="3052855" y="1615589"/>
                  <a:pt x="3064507" y="1619473"/>
                </a:cubicBezTo>
                <a:cubicBezTo>
                  <a:pt x="3103349" y="1677728"/>
                  <a:pt x="3076160" y="1646659"/>
                  <a:pt x="3157724" y="1701029"/>
                </a:cubicBezTo>
                <a:lnTo>
                  <a:pt x="3192681" y="1724331"/>
                </a:lnTo>
                <a:cubicBezTo>
                  <a:pt x="3196565" y="1735982"/>
                  <a:pt x="3196792" y="1749590"/>
                  <a:pt x="3204333" y="1759284"/>
                </a:cubicBezTo>
                <a:cubicBezTo>
                  <a:pt x="3227049" y="1788487"/>
                  <a:pt x="3303766" y="1862329"/>
                  <a:pt x="3344158" y="1875792"/>
                </a:cubicBezTo>
                <a:lnTo>
                  <a:pt x="3379115" y="1887443"/>
                </a:lnTo>
                <a:cubicBezTo>
                  <a:pt x="3464807" y="1973128"/>
                  <a:pt x="3343490" y="1863810"/>
                  <a:pt x="3507288" y="1945698"/>
                </a:cubicBezTo>
                <a:cubicBezTo>
                  <a:pt x="3588871" y="1986484"/>
                  <a:pt x="3518005" y="1955268"/>
                  <a:pt x="3600505" y="1980650"/>
                </a:cubicBezTo>
                <a:cubicBezTo>
                  <a:pt x="3751796" y="2027197"/>
                  <a:pt x="3653717" y="2008224"/>
                  <a:pt x="3786939" y="2027254"/>
                </a:cubicBezTo>
                <a:cubicBezTo>
                  <a:pt x="3810243" y="2035021"/>
                  <a:pt x="3833021" y="2044599"/>
                  <a:pt x="3856852" y="2050556"/>
                </a:cubicBezTo>
                <a:cubicBezTo>
                  <a:pt x="3890306" y="2058918"/>
                  <a:pt x="3945001" y="2071323"/>
                  <a:pt x="3973373" y="2085508"/>
                </a:cubicBezTo>
                <a:cubicBezTo>
                  <a:pt x="4037695" y="2117666"/>
                  <a:pt x="4002949" y="2105404"/>
                  <a:pt x="4078242" y="2120461"/>
                </a:cubicBezTo>
                <a:cubicBezTo>
                  <a:pt x="4102252" y="2136466"/>
                  <a:pt x="4149366" y="2168674"/>
                  <a:pt x="4171459" y="2178715"/>
                </a:cubicBezTo>
                <a:cubicBezTo>
                  <a:pt x="4193822" y="2188879"/>
                  <a:pt x="4241371" y="2202017"/>
                  <a:pt x="4241371" y="2202017"/>
                </a:cubicBezTo>
                <a:cubicBezTo>
                  <a:pt x="4249139" y="2209784"/>
                  <a:pt x="4255535" y="2219226"/>
                  <a:pt x="4264676" y="2225319"/>
                </a:cubicBezTo>
                <a:cubicBezTo>
                  <a:pt x="4298969" y="2248179"/>
                  <a:pt x="4343295" y="2259289"/>
                  <a:pt x="4381197" y="2271922"/>
                </a:cubicBezTo>
                <a:cubicBezTo>
                  <a:pt x="4392849" y="2275806"/>
                  <a:pt x="4404749" y="2279012"/>
                  <a:pt x="4416153" y="2283573"/>
                </a:cubicBezTo>
                <a:cubicBezTo>
                  <a:pt x="4435573" y="2291340"/>
                  <a:pt x="4454829" y="2299532"/>
                  <a:pt x="4474414" y="2306875"/>
                </a:cubicBezTo>
                <a:cubicBezTo>
                  <a:pt x="4485914" y="2311187"/>
                  <a:pt x="4498384" y="2313034"/>
                  <a:pt x="4509370" y="2318526"/>
                </a:cubicBezTo>
                <a:cubicBezTo>
                  <a:pt x="4529627" y="2328653"/>
                  <a:pt x="4547013" y="2344108"/>
                  <a:pt x="4567631" y="2353479"/>
                </a:cubicBezTo>
                <a:cubicBezTo>
                  <a:pt x="4589994" y="2363643"/>
                  <a:pt x="4614735" y="2367658"/>
                  <a:pt x="4637543" y="2376780"/>
                </a:cubicBezTo>
                <a:cubicBezTo>
                  <a:pt x="4656963" y="2384547"/>
                  <a:pt x="4675423" y="2395379"/>
                  <a:pt x="4695804" y="2400082"/>
                </a:cubicBezTo>
                <a:cubicBezTo>
                  <a:pt x="4726316" y="2407123"/>
                  <a:pt x="4757949" y="2407849"/>
                  <a:pt x="4789021" y="2411733"/>
                </a:cubicBezTo>
                <a:cubicBezTo>
                  <a:pt x="4818002" y="2431052"/>
                  <a:pt x="4836790" y="2445664"/>
                  <a:pt x="4870586" y="2458336"/>
                </a:cubicBezTo>
                <a:cubicBezTo>
                  <a:pt x="4885581" y="2463958"/>
                  <a:pt x="4901796" y="2465588"/>
                  <a:pt x="4917194" y="2469987"/>
                </a:cubicBezTo>
                <a:cubicBezTo>
                  <a:pt x="4998541" y="2493227"/>
                  <a:pt x="4894522" y="2473406"/>
                  <a:pt x="5033715" y="2493289"/>
                </a:cubicBezTo>
                <a:cubicBezTo>
                  <a:pt x="5155444" y="2533861"/>
                  <a:pt x="5055691" y="2506316"/>
                  <a:pt x="5220149" y="2528242"/>
                </a:cubicBezTo>
                <a:cubicBezTo>
                  <a:pt x="5272282" y="2535192"/>
                  <a:pt x="5319898" y="2552849"/>
                  <a:pt x="5371627" y="2563194"/>
                </a:cubicBezTo>
                <a:lnTo>
                  <a:pt x="5429888" y="2574845"/>
                </a:lnTo>
                <a:cubicBezTo>
                  <a:pt x="5453192" y="2586496"/>
                  <a:pt x="5475991" y="2599217"/>
                  <a:pt x="5499800" y="2609798"/>
                </a:cubicBezTo>
                <a:cubicBezTo>
                  <a:pt x="5530033" y="2623234"/>
                  <a:pt x="5614394" y="2640225"/>
                  <a:pt x="5627974" y="2644751"/>
                </a:cubicBezTo>
                <a:cubicBezTo>
                  <a:pt x="5711801" y="2672688"/>
                  <a:pt x="5607103" y="2638788"/>
                  <a:pt x="5709538" y="2668052"/>
                </a:cubicBezTo>
                <a:cubicBezTo>
                  <a:pt x="5721348" y="2671426"/>
                  <a:pt x="5732994" y="2675391"/>
                  <a:pt x="5744495" y="2679703"/>
                </a:cubicBezTo>
                <a:cubicBezTo>
                  <a:pt x="5764079" y="2687046"/>
                  <a:pt x="5782464" y="2697933"/>
                  <a:pt x="5802755" y="2703005"/>
                </a:cubicBezTo>
                <a:cubicBezTo>
                  <a:pt x="5829399" y="2709665"/>
                  <a:pt x="5857229" y="2710141"/>
                  <a:pt x="5884320" y="2714656"/>
                </a:cubicBezTo>
                <a:cubicBezTo>
                  <a:pt x="6004731" y="2734722"/>
                  <a:pt x="5876542" y="2718539"/>
                  <a:pt x="6012493" y="2737958"/>
                </a:cubicBezTo>
                <a:cubicBezTo>
                  <a:pt x="6059862" y="2744724"/>
                  <a:pt x="6138824" y="2752451"/>
                  <a:pt x="6187275" y="2761259"/>
                </a:cubicBezTo>
                <a:cubicBezTo>
                  <a:pt x="6237366" y="2770365"/>
                  <a:pt x="6225160" y="2772082"/>
                  <a:pt x="6268840" y="2784561"/>
                </a:cubicBezTo>
                <a:cubicBezTo>
                  <a:pt x="6318796" y="2798833"/>
                  <a:pt x="6370362" y="2805242"/>
                  <a:pt x="6420318" y="2819514"/>
                </a:cubicBezTo>
                <a:cubicBezTo>
                  <a:pt x="6432128" y="2822888"/>
                  <a:pt x="6443464" y="2827791"/>
                  <a:pt x="6455274" y="2831165"/>
                </a:cubicBezTo>
                <a:cubicBezTo>
                  <a:pt x="6470672" y="2835564"/>
                  <a:pt x="6486484" y="2838417"/>
                  <a:pt x="6501882" y="2842816"/>
                </a:cubicBezTo>
                <a:cubicBezTo>
                  <a:pt x="6513692" y="2846190"/>
                  <a:pt x="6524724" y="2852447"/>
                  <a:pt x="6536839" y="2854466"/>
                </a:cubicBezTo>
                <a:cubicBezTo>
                  <a:pt x="6571532" y="2860247"/>
                  <a:pt x="6606574" y="2864496"/>
                  <a:pt x="6641708" y="2866117"/>
                </a:cubicBezTo>
                <a:cubicBezTo>
                  <a:pt x="7179672" y="2890944"/>
                  <a:pt x="7107450" y="2889419"/>
                  <a:pt x="7422400" y="2889419"/>
                </a:cubicBezTo>
              </a:path>
            </a:pathLst>
          </a:cu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>
              <a:latin typeface="Chalkboard"/>
              <a:cs typeface="Chalkboard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5012" y="4193949"/>
            <a:ext cx="20726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latin typeface="Chalkboard"/>
                <a:cs typeface="Chalkboard"/>
              </a:rPr>
              <a:t>Montaña</a:t>
            </a:r>
            <a:endParaRPr lang="es-ES_tradnl" sz="3200" dirty="0">
              <a:latin typeface="Chalkboard"/>
              <a:cs typeface="Chalkboard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04553" y="1644250"/>
            <a:ext cx="756260" cy="713395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Freeform 13"/>
          <p:cNvSpPr/>
          <p:nvPr/>
        </p:nvSpPr>
        <p:spPr>
          <a:xfrm>
            <a:off x="1384328" y="1933684"/>
            <a:ext cx="1533057" cy="721823"/>
          </a:xfrm>
          <a:custGeom>
            <a:avLst/>
            <a:gdLst>
              <a:gd name="connsiteX0" fmla="*/ 1521616 w 1533057"/>
              <a:gd name="connsiteY0" fmla="*/ 446235 h 721823"/>
              <a:gd name="connsiteX1" fmla="*/ 1487294 w 1533057"/>
              <a:gd name="connsiteY1" fmla="*/ 389025 h 721823"/>
              <a:gd name="connsiteX2" fmla="*/ 1464413 w 1533057"/>
              <a:gd name="connsiteY2" fmla="*/ 354700 h 721823"/>
              <a:gd name="connsiteX3" fmla="*/ 1452972 w 1533057"/>
              <a:gd name="connsiteY3" fmla="*/ 308932 h 721823"/>
              <a:gd name="connsiteX4" fmla="*/ 1395768 w 1533057"/>
              <a:gd name="connsiteY4" fmla="*/ 251722 h 721823"/>
              <a:gd name="connsiteX5" fmla="*/ 1292802 w 1533057"/>
              <a:gd name="connsiteY5" fmla="*/ 194513 h 721823"/>
              <a:gd name="connsiteX6" fmla="*/ 1235598 w 1533057"/>
              <a:gd name="connsiteY6" fmla="*/ 148745 h 721823"/>
              <a:gd name="connsiteX7" fmla="*/ 1201276 w 1533057"/>
              <a:gd name="connsiteY7" fmla="*/ 114419 h 721823"/>
              <a:gd name="connsiteX8" fmla="*/ 1155513 w 1533057"/>
              <a:gd name="connsiteY8" fmla="*/ 102978 h 721823"/>
              <a:gd name="connsiteX9" fmla="*/ 1086869 w 1533057"/>
              <a:gd name="connsiteY9" fmla="*/ 80094 h 721823"/>
              <a:gd name="connsiteX10" fmla="*/ 1029665 w 1533057"/>
              <a:gd name="connsiteY10" fmla="*/ 22884 h 721823"/>
              <a:gd name="connsiteX11" fmla="*/ 961021 w 1533057"/>
              <a:gd name="connsiteY11" fmla="*/ 0 h 721823"/>
              <a:gd name="connsiteX12" fmla="*/ 663562 w 1533057"/>
              <a:gd name="connsiteY12" fmla="*/ 11442 h 721823"/>
              <a:gd name="connsiteX13" fmla="*/ 537714 w 1533057"/>
              <a:gd name="connsiteY13" fmla="*/ 45768 h 721823"/>
              <a:gd name="connsiteX14" fmla="*/ 514832 w 1533057"/>
              <a:gd name="connsiteY14" fmla="*/ 68652 h 721823"/>
              <a:gd name="connsiteX15" fmla="*/ 423307 w 1533057"/>
              <a:gd name="connsiteY15" fmla="*/ 91536 h 721823"/>
              <a:gd name="connsiteX16" fmla="*/ 354662 w 1533057"/>
              <a:gd name="connsiteY16" fmla="*/ 114419 h 721823"/>
              <a:gd name="connsiteX17" fmla="*/ 320340 w 1533057"/>
              <a:gd name="connsiteY17" fmla="*/ 137303 h 721823"/>
              <a:gd name="connsiteX18" fmla="*/ 308899 w 1533057"/>
              <a:gd name="connsiteY18" fmla="*/ 171629 h 721823"/>
              <a:gd name="connsiteX19" fmla="*/ 286018 w 1533057"/>
              <a:gd name="connsiteY19" fmla="*/ 263164 h 721823"/>
              <a:gd name="connsiteX20" fmla="*/ 217374 w 1533057"/>
              <a:gd name="connsiteY20" fmla="*/ 366142 h 721823"/>
              <a:gd name="connsiteX21" fmla="*/ 194492 w 1533057"/>
              <a:gd name="connsiteY21" fmla="*/ 400467 h 721823"/>
              <a:gd name="connsiteX22" fmla="*/ 125848 w 1533057"/>
              <a:gd name="connsiteY22" fmla="*/ 434793 h 721823"/>
              <a:gd name="connsiteX23" fmla="*/ 102966 w 1533057"/>
              <a:gd name="connsiteY23" fmla="*/ 457677 h 721823"/>
              <a:gd name="connsiteX24" fmla="*/ 80085 w 1533057"/>
              <a:gd name="connsiteY24" fmla="*/ 492003 h 721823"/>
              <a:gd name="connsiteX25" fmla="*/ 45763 w 1533057"/>
              <a:gd name="connsiteY25" fmla="*/ 514887 h 721823"/>
              <a:gd name="connsiteX26" fmla="*/ 22881 w 1533057"/>
              <a:gd name="connsiteY26" fmla="*/ 549212 h 721823"/>
              <a:gd name="connsiteX27" fmla="*/ 0 w 1533057"/>
              <a:gd name="connsiteY27" fmla="*/ 629306 h 721823"/>
              <a:gd name="connsiteX28" fmla="*/ 11441 w 1533057"/>
              <a:gd name="connsiteY28" fmla="*/ 686515 h 721823"/>
              <a:gd name="connsiteX29" fmla="*/ 80085 w 1533057"/>
              <a:gd name="connsiteY29" fmla="*/ 720841 h 721823"/>
              <a:gd name="connsiteX30" fmla="*/ 217374 w 1533057"/>
              <a:gd name="connsiteY30" fmla="*/ 709399 h 721823"/>
              <a:gd name="connsiteX31" fmla="*/ 274577 w 1533057"/>
              <a:gd name="connsiteY31" fmla="*/ 652190 h 721823"/>
              <a:gd name="connsiteX32" fmla="*/ 308899 w 1533057"/>
              <a:gd name="connsiteY32" fmla="*/ 629306 h 721823"/>
              <a:gd name="connsiteX33" fmla="*/ 366103 w 1533057"/>
              <a:gd name="connsiteY33" fmla="*/ 583538 h 721823"/>
              <a:gd name="connsiteX34" fmla="*/ 469070 w 1533057"/>
              <a:gd name="connsiteY34" fmla="*/ 606422 h 721823"/>
              <a:gd name="connsiteX35" fmla="*/ 503392 w 1533057"/>
              <a:gd name="connsiteY35" fmla="*/ 617864 h 721823"/>
              <a:gd name="connsiteX36" fmla="*/ 572036 w 1533057"/>
              <a:gd name="connsiteY36" fmla="*/ 686515 h 721823"/>
              <a:gd name="connsiteX37" fmla="*/ 606358 w 1533057"/>
              <a:gd name="connsiteY37" fmla="*/ 697957 h 721823"/>
              <a:gd name="connsiteX38" fmla="*/ 629240 w 1533057"/>
              <a:gd name="connsiteY38" fmla="*/ 720841 h 721823"/>
              <a:gd name="connsiteX39" fmla="*/ 720766 w 1533057"/>
              <a:gd name="connsiteY39" fmla="*/ 709399 h 721823"/>
              <a:gd name="connsiteX40" fmla="*/ 789410 w 1533057"/>
              <a:gd name="connsiteY40" fmla="*/ 663632 h 721823"/>
              <a:gd name="connsiteX41" fmla="*/ 835173 w 1533057"/>
              <a:gd name="connsiteY41" fmla="*/ 640748 h 721823"/>
              <a:gd name="connsiteX42" fmla="*/ 869495 w 1533057"/>
              <a:gd name="connsiteY42" fmla="*/ 572096 h 721823"/>
              <a:gd name="connsiteX43" fmla="*/ 880936 w 1533057"/>
              <a:gd name="connsiteY43" fmla="*/ 537770 h 721823"/>
              <a:gd name="connsiteX44" fmla="*/ 915258 w 1533057"/>
              <a:gd name="connsiteY44" fmla="*/ 514887 h 721823"/>
              <a:gd name="connsiteX45" fmla="*/ 1155513 w 1533057"/>
              <a:gd name="connsiteY45" fmla="*/ 526329 h 721823"/>
              <a:gd name="connsiteX46" fmla="*/ 1212717 w 1533057"/>
              <a:gd name="connsiteY46" fmla="*/ 560654 h 721823"/>
              <a:gd name="connsiteX47" fmla="*/ 1247039 w 1533057"/>
              <a:gd name="connsiteY47" fmla="*/ 572096 h 721823"/>
              <a:gd name="connsiteX48" fmla="*/ 1269920 w 1533057"/>
              <a:gd name="connsiteY48" fmla="*/ 606422 h 721823"/>
              <a:gd name="connsiteX49" fmla="*/ 1338565 w 1533057"/>
              <a:gd name="connsiteY49" fmla="*/ 629306 h 721823"/>
              <a:gd name="connsiteX50" fmla="*/ 1475853 w 1533057"/>
              <a:gd name="connsiteY50" fmla="*/ 617864 h 721823"/>
              <a:gd name="connsiteX51" fmla="*/ 1510176 w 1533057"/>
              <a:gd name="connsiteY51" fmla="*/ 560654 h 721823"/>
              <a:gd name="connsiteX52" fmla="*/ 1533057 w 1533057"/>
              <a:gd name="connsiteY52" fmla="*/ 526329 h 721823"/>
              <a:gd name="connsiteX53" fmla="*/ 1521616 w 1533057"/>
              <a:gd name="connsiteY53" fmla="*/ 446235 h 72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533057" h="721823">
                <a:moveTo>
                  <a:pt x="1521616" y="446235"/>
                </a:moveTo>
                <a:cubicBezTo>
                  <a:pt x="1513989" y="423351"/>
                  <a:pt x="1499079" y="407884"/>
                  <a:pt x="1487294" y="389025"/>
                </a:cubicBezTo>
                <a:cubicBezTo>
                  <a:pt x="1480007" y="377364"/>
                  <a:pt x="1469829" y="367339"/>
                  <a:pt x="1464413" y="354700"/>
                </a:cubicBezTo>
                <a:cubicBezTo>
                  <a:pt x="1458219" y="340246"/>
                  <a:pt x="1461694" y="322017"/>
                  <a:pt x="1452972" y="308932"/>
                </a:cubicBezTo>
                <a:cubicBezTo>
                  <a:pt x="1438014" y="286493"/>
                  <a:pt x="1418206" y="266682"/>
                  <a:pt x="1395768" y="251722"/>
                </a:cubicBezTo>
                <a:cubicBezTo>
                  <a:pt x="1317090" y="199265"/>
                  <a:pt x="1353213" y="214652"/>
                  <a:pt x="1292802" y="194513"/>
                </a:cubicBezTo>
                <a:cubicBezTo>
                  <a:pt x="1226225" y="127930"/>
                  <a:pt x="1322200" y="220922"/>
                  <a:pt x="1235598" y="148745"/>
                </a:cubicBezTo>
                <a:cubicBezTo>
                  <a:pt x="1223168" y="138386"/>
                  <a:pt x="1215324" y="122447"/>
                  <a:pt x="1201276" y="114419"/>
                </a:cubicBezTo>
                <a:cubicBezTo>
                  <a:pt x="1187624" y="106617"/>
                  <a:pt x="1170574" y="107497"/>
                  <a:pt x="1155513" y="102978"/>
                </a:cubicBezTo>
                <a:cubicBezTo>
                  <a:pt x="1132411" y="96047"/>
                  <a:pt x="1086869" y="80094"/>
                  <a:pt x="1086869" y="80094"/>
                </a:cubicBezTo>
                <a:cubicBezTo>
                  <a:pt x="1065995" y="48781"/>
                  <a:pt x="1065794" y="38943"/>
                  <a:pt x="1029665" y="22884"/>
                </a:cubicBezTo>
                <a:cubicBezTo>
                  <a:pt x="1007625" y="13087"/>
                  <a:pt x="961021" y="0"/>
                  <a:pt x="961021" y="0"/>
                </a:cubicBezTo>
                <a:cubicBezTo>
                  <a:pt x="861868" y="3814"/>
                  <a:pt x="762404" y="2720"/>
                  <a:pt x="663562" y="11442"/>
                </a:cubicBezTo>
                <a:cubicBezTo>
                  <a:pt x="628465" y="14539"/>
                  <a:pt x="575744" y="33090"/>
                  <a:pt x="537714" y="45768"/>
                </a:cubicBezTo>
                <a:cubicBezTo>
                  <a:pt x="530087" y="53396"/>
                  <a:pt x="524082" y="63102"/>
                  <a:pt x="514832" y="68652"/>
                </a:cubicBezTo>
                <a:cubicBezTo>
                  <a:pt x="495547" y="80224"/>
                  <a:pt x="438345" y="87434"/>
                  <a:pt x="423307" y="91536"/>
                </a:cubicBezTo>
                <a:cubicBezTo>
                  <a:pt x="400037" y="97883"/>
                  <a:pt x="354662" y="114419"/>
                  <a:pt x="354662" y="114419"/>
                </a:cubicBezTo>
                <a:cubicBezTo>
                  <a:pt x="343221" y="122047"/>
                  <a:pt x="328929" y="126565"/>
                  <a:pt x="320340" y="137303"/>
                </a:cubicBezTo>
                <a:cubicBezTo>
                  <a:pt x="312806" y="146721"/>
                  <a:pt x="312072" y="159993"/>
                  <a:pt x="308899" y="171629"/>
                </a:cubicBezTo>
                <a:cubicBezTo>
                  <a:pt x="300625" y="201972"/>
                  <a:pt x="303462" y="236995"/>
                  <a:pt x="286018" y="263164"/>
                </a:cubicBezTo>
                <a:lnTo>
                  <a:pt x="217374" y="366142"/>
                </a:lnTo>
                <a:cubicBezTo>
                  <a:pt x="209747" y="377584"/>
                  <a:pt x="205933" y="392839"/>
                  <a:pt x="194492" y="400467"/>
                </a:cubicBezTo>
                <a:cubicBezTo>
                  <a:pt x="150136" y="430041"/>
                  <a:pt x="173215" y="419002"/>
                  <a:pt x="125848" y="434793"/>
                </a:cubicBezTo>
                <a:cubicBezTo>
                  <a:pt x="118221" y="442421"/>
                  <a:pt x="109704" y="449253"/>
                  <a:pt x="102966" y="457677"/>
                </a:cubicBezTo>
                <a:cubicBezTo>
                  <a:pt x="94376" y="468415"/>
                  <a:pt x="89808" y="482279"/>
                  <a:pt x="80085" y="492003"/>
                </a:cubicBezTo>
                <a:cubicBezTo>
                  <a:pt x="70363" y="501727"/>
                  <a:pt x="57204" y="507259"/>
                  <a:pt x="45763" y="514887"/>
                </a:cubicBezTo>
                <a:cubicBezTo>
                  <a:pt x="38136" y="526329"/>
                  <a:pt x="29030" y="536913"/>
                  <a:pt x="22881" y="549212"/>
                </a:cubicBezTo>
                <a:cubicBezTo>
                  <a:pt x="14677" y="565622"/>
                  <a:pt x="3664" y="614650"/>
                  <a:pt x="0" y="629306"/>
                </a:cubicBezTo>
                <a:cubicBezTo>
                  <a:pt x="3814" y="648376"/>
                  <a:pt x="1793" y="669630"/>
                  <a:pt x="11441" y="686515"/>
                </a:cubicBezTo>
                <a:cubicBezTo>
                  <a:pt x="21878" y="704781"/>
                  <a:pt x="62466" y="714967"/>
                  <a:pt x="80085" y="720841"/>
                </a:cubicBezTo>
                <a:cubicBezTo>
                  <a:pt x="125848" y="717027"/>
                  <a:pt x="172344" y="718406"/>
                  <a:pt x="217374" y="709399"/>
                </a:cubicBezTo>
                <a:cubicBezTo>
                  <a:pt x="255508" y="701771"/>
                  <a:pt x="251698" y="675072"/>
                  <a:pt x="274577" y="652190"/>
                </a:cubicBezTo>
                <a:cubicBezTo>
                  <a:pt x="284300" y="642466"/>
                  <a:pt x="298162" y="637896"/>
                  <a:pt x="308899" y="629306"/>
                </a:cubicBezTo>
                <a:cubicBezTo>
                  <a:pt x="390409" y="564091"/>
                  <a:pt x="260466" y="653971"/>
                  <a:pt x="366103" y="583538"/>
                </a:cubicBezTo>
                <a:cubicBezTo>
                  <a:pt x="400425" y="591166"/>
                  <a:pt x="434960" y="597894"/>
                  <a:pt x="469070" y="606422"/>
                </a:cubicBezTo>
                <a:cubicBezTo>
                  <a:pt x="480770" y="609347"/>
                  <a:pt x="492606" y="612470"/>
                  <a:pt x="503392" y="617864"/>
                </a:cubicBezTo>
                <a:cubicBezTo>
                  <a:pt x="574533" y="653439"/>
                  <a:pt x="500407" y="626818"/>
                  <a:pt x="572036" y="686515"/>
                </a:cubicBezTo>
                <a:cubicBezTo>
                  <a:pt x="581300" y="694236"/>
                  <a:pt x="594917" y="694143"/>
                  <a:pt x="606358" y="697957"/>
                </a:cubicBezTo>
                <a:cubicBezTo>
                  <a:pt x="613985" y="705585"/>
                  <a:pt x="618506" y="719768"/>
                  <a:pt x="629240" y="720841"/>
                </a:cubicBezTo>
                <a:cubicBezTo>
                  <a:pt x="659834" y="723901"/>
                  <a:pt x="691811" y="719741"/>
                  <a:pt x="720766" y="709399"/>
                </a:cubicBezTo>
                <a:cubicBezTo>
                  <a:pt x="746664" y="700149"/>
                  <a:pt x="764813" y="675932"/>
                  <a:pt x="789410" y="663632"/>
                </a:cubicBezTo>
                <a:lnTo>
                  <a:pt x="835173" y="640748"/>
                </a:lnTo>
                <a:cubicBezTo>
                  <a:pt x="863931" y="554468"/>
                  <a:pt x="825139" y="660819"/>
                  <a:pt x="869495" y="572096"/>
                </a:cubicBezTo>
                <a:cubicBezTo>
                  <a:pt x="874888" y="561308"/>
                  <a:pt x="873402" y="547188"/>
                  <a:pt x="880936" y="537770"/>
                </a:cubicBezTo>
                <a:cubicBezTo>
                  <a:pt x="889525" y="527032"/>
                  <a:pt x="903817" y="522515"/>
                  <a:pt x="915258" y="514887"/>
                </a:cubicBezTo>
                <a:cubicBezTo>
                  <a:pt x="995343" y="518701"/>
                  <a:pt x="1075614" y="519670"/>
                  <a:pt x="1155513" y="526329"/>
                </a:cubicBezTo>
                <a:cubicBezTo>
                  <a:pt x="1205695" y="530511"/>
                  <a:pt x="1176275" y="538787"/>
                  <a:pt x="1212717" y="560654"/>
                </a:cubicBezTo>
                <a:cubicBezTo>
                  <a:pt x="1223058" y="566859"/>
                  <a:pt x="1235598" y="568282"/>
                  <a:pt x="1247039" y="572096"/>
                </a:cubicBezTo>
                <a:cubicBezTo>
                  <a:pt x="1254666" y="583538"/>
                  <a:pt x="1258260" y="599133"/>
                  <a:pt x="1269920" y="606422"/>
                </a:cubicBezTo>
                <a:cubicBezTo>
                  <a:pt x="1290373" y="619206"/>
                  <a:pt x="1338565" y="629306"/>
                  <a:pt x="1338565" y="629306"/>
                </a:cubicBezTo>
                <a:cubicBezTo>
                  <a:pt x="1384328" y="625492"/>
                  <a:pt x="1430951" y="627487"/>
                  <a:pt x="1475853" y="617864"/>
                </a:cubicBezTo>
                <a:cubicBezTo>
                  <a:pt x="1500881" y="612500"/>
                  <a:pt x="1502459" y="576089"/>
                  <a:pt x="1510176" y="560654"/>
                </a:cubicBezTo>
                <a:cubicBezTo>
                  <a:pt x="1516325" y="548355"/>
                  <a:pt x="1525430" y="537771"/>
                  <a:pt x="1533057" y="526329"/>
                </a:cubicBezTo>
                <a:cubicBezTo>
                  <a:pt x="1520729" y="452357"/>
                  <a:pt x="1529243" y="469119"/>
                  <a:pt x="1521616" y="446235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4" name="Freeform 143"/>
          <p:cNvSpPr/>
          <p:nvPr/>
        </p:nvSpPr>
        <p:spPr>
          <a:xfrm>
            <a:off x="446188" y="4862815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5" name="Freeform 144"/>
          <p:cNvSpPr/>
          <p:nvPr/>
        </p:nvSpPr>
        <p:spPr>
          <a:xfrm>
            <a:off x="529944" y="5061611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6" name="Freeform 145"/>
          <p:cNvSpPr/>
          <p:nvPr/>
        </p:nvSpPr>
        <p:spPr>
          <a:xfrm>
            <a:off x="847362" y="5224347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7" name="Freeform 146"/>
          <p:cNvSpPr/>
          <p:nvPr/>
        </p:nvSpPr>
        <p:spPr>
          <a:xfrm>
            <a:off x="745963" y="5481153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8" name="Freeform 147"/>
          <p:cNvSpPr/>
          <p:nvPr/>
        </p:nvSpPr>
        <p:spPr>
          <a:xfrm>
            <a:off x="683717" y="5688699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9" name="Freeform 148"/>
          <p:cNvSpPr/>
          <p:nvPr/>
        </p:nvSpPr>
        <p:spPr>
          <a:xfrm>
            <a:off x="1075497" y="5977606"/>
            <a:ext cx="2642808" cy="205955"/>
          </a:xfrm>
          <a:custGeom>
            <a:avLst/>
            <a:gdLst>
              <a:gd name="connsiteX0" fmla="*/ 0 w 2642808"/>
              <a:gd name="connsiteY0" fmla="*/ 91536 h 205955"/>
              <a:gd name="connsiteX1" fmla="*/ 57204 w 2642808"/>
              <a:gd name="connsiteY1" fmla="*/ 68652 h 205955"/>
              <a:gd name="connsiteX2" fmla="*/ 125848 w 2642808"/>
              <a:gd name="connsiteY2" fmla="*/ 22884 h 205955"/>
              <a:gd name="connsiteX3" fmla="*/ 194493 w 2642808"/>
              <a:gd name="connsiteY3" fmla="*/ 0 h 205955"/>
              <a:gd name="connsiteX4" fmla="*/ 251696 w 2642808"/>
              <a:gd name="connsiteY4" fmla="*/ 22884 h 205955"/>
              <a:gd name="connsiteX5" fmla="*/ 320341 w 2642808"/>
              <a:gd name="connsiteY5" fmla="*/ 57210 h 205955"/>
              <a:gd name="connsiteX6" fmla="*/ 388985 w 2642808"/>
              <a:gd name="connsiteY6" fmla="*/ 102978 h 205955"/>
              <a:gd name="connsiteX7" fmla="*/ 423307 w 2642808"/>
              <a:gd name="connsiteY7" fmla="*/ 125862 h 205955"/>
              <a:gd name="connsiteX8" fmla="*/ 503392 w 2642808"/>
              <a:gd name="connsiteY8" fmla="*/ 160187 h 205955"/>
              <a:gd name="connsiteX9" fmla="*/ 583477 w 2642808"/>
              <a:gd name="connsiteY9" fmla="*/ 194513 h 205955"/>
              <a:gd name="connsiteX10" fmla="*/ 800851 w 2642808"/>
              <a:gd name="connsiteY10" fmla="*/ 183071 h 205955"/>
              <a:gd name="connsiteX11" fmla="*/ 869495 w 2642808"/>
              <a:gd name="connsiteY11" fmla="*/ 148745 h 205955"/>
              <a:gd name="connsiteX12" fmla="*/ 903818 w 2642808"/>
              <a:gd name="connsiteY12" fmla="*/ 137303 h 205955"/>
              <a:gd name="connsiteX13" fmla="*/ 972462 w 2642808"/>
              <a:gd name="connsiteY13" fmla="*/ 102978 h 205955"/>
              <a:gd name="connsiteX14" fmla="*/ 1132632 w 2642808"/>
              <a:gd name="connsiteY14" fmla="*/ 114420 h 205955"/>
              <a:gd name="connsiteX15" fmla="*/ 1178395 w 2642808"/>
              <a:gd name="connsiteY15" fmla="*/ 137303 h 205955"/>
              <a:gd name="connsiteX16" fmla="*/ 1247039 w 2642808"/>
              <a:gd name="connsiteY16" fmla="*/ 160187 h 205955"/>
              <a:gd name="connsiteX17" fmla="*/ 1281362 w 2642808"/>
              <a:gd name="connsiteY17" fmla="*/ 183071 h 205955"/>
              <a:gd name="connsiteX18" fmla="*/ 1361447 w 2642808"/>
              <a:gd name="connsiteY18" fmla="*/ 205955 h 205955"/>
              <a:gd name="connsiteX19" fmla="*/ 1498735 w 2642808"/>
              <a:gd name="connsiteY19" fmla="*/ 194513 h 205955"/>
              <a:gd name="connsiteX20" fmla="*/ 1533058 w 2642808"/>
              <a:gd name="connsiteY20" fmla="*/ 183071 h 205955"/>
              <a:gd name="connsiteX21" fmla="*/ 1601702 w 2642808"/>
              <a:gd name="connsiteY21" fmla="*/ 171629 h 205955"/>
              <a:gd name="connsiteX22" fmla="*/ 1670346 w 2642808"/>
              <a:gd name="connsiteY22" fmla="*/ 137303 h 205955"/>
              <a:gd name="connsiteX23" fmla="*/ 1773313 w 2642808"/>
              <a:gd name="connsiteY23" fmla="*/ 114420 h 205955"/>
              <a:gd name="connsiteX24" fmla="*/ 1841957 w 2642808"/>
              <a:gd name="connsiteY24" fmla="*/ 91536 h 205955"/>
              <a:gd name="connsiteX25" fmla="*/ 1933483 w 2642808"/>
              <a:gd name="connsiteY25" fmla="*/ 68652 h 205955"/>
              <a:gd name="connsiteX26" fmla="*/ 1979246 w 2642808"/>
              <a:gd name="connsiteY26" fmla="*/ 57210 h 205955"/>
              <a:gd name="connsiteX27" fmla="*/ 2173738 w 2642808"/>
              <a:gd name="connsiteY27" fmla="*/ 91536 h 205955"/>
              <a:gd name="connsiteX28" fmla="*/ 2208060 w 2642808"/>
              <a:gd name="connsiteY28" fmla="*/ 102978 h 205955"/>
              <a:gd name="connsiteX29" fmla="*/ 2242383 w 2642808"/>
              <a:gd name="connsiteY29" fmla="*/ 114420 h 205955"/>
              <a:gd name="connsiteX30" fmla="*/ 2368231 w 2642808"/>
              <a:gd name="connsiteY30" fmla="*/ 171629 h 205955"/>
              <a:gd name="connsiteX31" fmla="*/ 2631367 w 2642808"/>
              <a:gd name="connsiteY31" fmla="*/ 114420 h 205955"/>
              <a:gd name="connsiteX32" fmla="*/ 2642808 w 2642808"/>
              <a:gd name="connsiteY32" fmla="*/ 102978 h 20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642808" h="205955">
                <a:moveTo>
                  <a:pt x="0" y="91536"/>
                </a:moveTo>
                <a:cubicBezTo>
                  <a:pt x="19068" y="83908"/>
                  <a:pt x="39175" y="78487"/>
                  <a:pt x="57204" y="68652"/>
                </a:cubicBezTo>
                <a:cubicBezTo>
                  <a:pt x="81346" y="55482"/>
                  <a:pt x="99759" y="31581"/>
                  <a:pt x="125848" y="22884"/>
                </a:cubicBezTo>
                <a:lnTo>
                  <a:pt x="194493" y="0"/>
                </a:lnTo>
                <a:cubicBezTo>
                  <a:pt x="213561" y="7628"/>
                  <a:pt x="233328" y="13699"/>
                  <a:pt x="251696" y="22884"/>
                </a:cubicBezTo>
                <a:cubicBezTo>
                  <a:pt x="340405" y="67244"/>
                  <a:pt x="234073" y="28452"/>
                  <a:pt x="320341" y="57210"/>
                </a:cubicBezTo>
                <a:lnTo>
                  <a:pt x="388985" y="102978"/>
                </a:lnTo>
                <a:cubicBezTo>
                  <a:pt x="400426" y="110606"/>
                  <a:pt x="411008" y="119712"/>
                  <a:pt x="423307" y="125862"/>
                </a:cubicBezTo>
                <a:cubicBezTo>
                  <a:pt x="575114" y="201770"/>
                  <a:pt x="385534" y="109671"/>
                  <a:pt x="503392" y="160187"/>
                </a:cubicBezTo>
                <a:cubicBezTo>
                  <a:pt x="602353" y="202604"/>
                  <a:pt x="502986" y="167680"/>
                  <a:pt x="583477" y="194513"/>
                </a:cubicBezTo>
                <a:cubicBezTo>
                  <a:pt x="655935" y="190699"/>
                  <a:pt x="728591" y="189641"/>
                  <a:pt x="800851" y="183071"/>
                </a:cubicBezTo>
                <a:cubicBezTo>
                  <a:pt x="835998" y="179875"/>
                  <a:pt x="839072" y="163958"/>
                  <a:pt x="869495" y="148745"/>
                </a:cubicBezTo>
                <a:cubicBezTo>
                  <a:pt x="880282" y="143351"/>
                  <a:pt x="893031" y="142697"/>
                  <a:pt x="903818" y="137303"/>
                </a:cubicBezTo>
                <a:cubicBezTo>
                  <a:pt x="992534" y="92942"/>
                  <a:pt x="886190" y="131739"/>
                  <a:pt x="972462" y="102978"/>
                </a:cubicBezTo>
                <a:cubicBezTo>
                  <a:pt x="1025852" y="106792"/>
                  <a:pt x="1079834" y="105620"/>
                  <a:pt x="1132632" y="114420"/>
                </a:cubicBezTo>
                <a:cubicBezTo>
                  <a:pt x="1149455" y="117224"/>
                  <a:pt x="1162560" y="130968"/>
                  <a:pt x="1178395" y="137303"/>
                </a:cubicBezTo>
                <a:cubicBezTo>
                  <a:pt x="1200789" y="146261"/>
                  <a:pt x="1226971" y="146807"/>
                  <a:pt x="1247039" y="160187"/>
                </a:cubicBezTo>
                <a:cubicBezTo>
                  <a:pt x="1258480" y="167815"/>
                  <a:pt x="1269063" y="176921"/>
                  <a:pt x="1281362" y="183071"/>
                </a:cubicBezTo>
                <a:cubicBezTo>
                  <a:pt x="1297776" y="191279"/>
                  <a:pt x="1346783" y="202289"/>
                  <a:pt x="1361447" y="205955"/>
                </a:cubicBezTo>
                <a:cubicBezTo>
                  <a:pt x="1407210" y="202141"/>
                  <a:pt x="1453217" y="200583"/>
                  <a:pt x="1498735" y="194513"/>
                </a:cubicBezTo>
                <a:cubicBezTo>
                  <a:pt x="1510689" y="192919"/>
                  <a:pt x="1521285" y="185687"/>
                  <a:pt x="1533058" y="183071"/>
                </a:cubicBezTo>
                <a:cubicBezTo>
                  <a:pt x="1555703" y="178038"/>
                  <a:pt x="1579057" y="176662"/>
                  <a:pt x="1601702" y="171629"/>
                </a:cubicBezTo>
                <a:cubicBezTo>
                  <a:pt x="1668454" y="156793"/>
                  <a:pt x="1603887" y="165788"/>
                  <a:pt x="1670346" y="137303"/>
                </a:cubicBezTo>
                <a:cubicBezTo>
                  <a:pt x="1688318" y="129600"/>
                  <a:pt x="1758391" y="118490"/>
                  <a:pt x="1773313" y="114420"/>
                </a:cubicBezTo>
                <a:cubicBezTo>
                  <a:pt x="1796582" y="108073"/>
                  <a:pt x="1818558" y="97386"/>
                  <a:pt x="1841957" y="91536"/>
                </a:cubicBezTo>
                <a:lnTo>
                  <a:pt x="1933483" y="68652"/>
                </a:lnTo>
                <a:lnTo>
                  <a:pt x="1979246" y="57210"/>
                </a:lnTo>
                <a:cubicBezTo>
                  <a:pt x="2129114" y="70836"/>
                  <a:pt x="2065134" y="55330"/>
                  <a:pt x="2173738" y="91536"/>
                </a:cubicBezTo>
                <a:lnTo>
                  <a:pt x="2208060" y="102978"/>
                </a:lnTo>
                <a:cubicBezTo>
                  <a:pt x="2219501" y="106792"/>
                  <a:pt x="2232349" y="107730"/>
                  <a:pt x="2242383" y="114420"/>
                </a:cubicBezTo>
                <a:cubicBezTo>
                  <a:pt x="2327206" y="170974"/>
                  <a:pt x="2284060" y="154793"/>
                  <a:pt x="2368231" y="171629"/>
                </a:cubicBezTo>
                <a:cubicBezTo>
                  <a:pt x="2613145" y="147135"/>
                  <a:pt x="2542846" y="202948"/>
                  <a:pt x="2631367" y="114420"/>
                </a:cubicBezTo>
                <a:lnTo>
                  <a:pt x="2642808" y="102978"/>
                </a:ln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150" name="Straight Connector 149"/>
          <p:cNvCxnSpPr/>
          <p:nvPr/>
        </p:nvCxnSpPr>
        <p:spPr>
          <a:xfrm>
            <a:off x="77385" y="3929874"/>
            <a:ext cx="7801065" cy="34325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>
            <a:off x="8030101" y="3888478"/>
            <a:ext cx="941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atin typeface="Chalkboard"/>
                <a:cs typeface="Chalkboard"/>
              </a:rPr>
              <a:t>0°C</a:t>
            </a:r>
            <a:endParaRPr lang="es-ES_tradnl" sz="2800" dirty="0">
              <a:latin typeface="Chalkboard"/>
              <a:cs typeface="Chalkboard"/>
            </a:endParaRPr>
          </a:p>
        </p:txBody>
      </p:sp>
      <p:cxnSp>
        <p:nvCxnSpPr>
          <p:cNvPr id="16" name="Curved Connector 15"/>
          <p:cNvCxnSpPr/>
          <p:nvPr/>
        </p:nvCxnSpPr>
        <p:spPr>
          <a:xfrm rot="3600000">
            <a:off x="342802" y="6318874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urved Connector 151"/>
          <p:cNvCxnSpPr/>
          <p:nvPr/>
        </p:nvCxnSpPr>
        <p:spPr>
          <a:xfrm rot="3600000">
            <a:off x="540966" y="6333970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urved Connector 152"/>
          <p:cNvCxnSpPr/>
          <p:nvPr/>
        </p:nvCxnSpPr>
        <p:spPr>
          <a:xfrm rot="3600000">
            <a:off x="727689" y="6337624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4" name="Curved Connector 153"/>
          <p:cNvCxnSpPr/>
          <p:nvPr/>
        </p:nvCxnSpPr>
        <p:spPr>
          <a:xfrm rot="3600000">
            <a:off x="941401" y="6322528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Curved Connector 154"/>
          <p:cNvCxnSpPr/>
          <p:nvPr/>
        </p:nvCxnSpPr>
        <p:spPr>
          <a:xfrm rot="3600000">
            <a:off x="1139565" y="6337624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Curved Connector 155"/>
          <p:cNvCxnSpPr/>
          <p:nvPr/>
        </p:nvCxnSpPr>
        <p:spPr>
          <a:xfrm rot="3600000">
            <a:off x="1326288" y="6341278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urved Connector 156"/>
          <p:cNvCxnSpPr/>
          <p:nvPr/>
        </p:nvCxnSpPr>
        <p:spPr>
          <a:xfrm rot="3600000">
            <a:off x="1517118" y="6326182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8" name="Curved Connector 157"/>
          <p:cNvCxnSpPr/>
          <p:nvPr/>
        </p:nvCxnSpPr>
        <p:spPr>
          <a:xfrm rot="3600000">
            <a:off x="1715282" y="6341278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9" name="Curved Connector 158"/>
          <p:cNvCxnSpPr/>
          <p:nvPr/>
        </p:nvCxnSpPr>
        <p:spPr>
          <a:xfrm rot="3600000">
            <a:off x="1902005" y="6344932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0" name="Curved Connector 159"/>
          <p:cNvCxnSpPr/>
          <p:nvPr/>
        </p:nvCxnSpPr>
        <p:spPr>
          <a:xfrm rot="3600000">
            <a:off x="2055706" y="6345849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1" name="Curved Connector 160"/>
          <p:cNvCxnSpPr/>
          <p:nvPr/>
        </p:nvCxnSpPr>
        <p:spPr>
          <a:xfrm rot="3600000">
            <a:off x="2253870" y="6360945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2" name="Curved Connector 161"/>
          <p:cNvCxnSpPr/>
          <p:nvPr/>
        </p:nvCxnSpPr>
        <p:spPr>
          <a:xfrm rot="3600000">
            <a:off x="2440593" y="6364599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3" name="Curved Connector 162"/>
          <p:cNvCxnSpPr/>
          <p:nvPr/>
        </p:nvCxnSpPr>
        <p:spPr>
          <a:xfrm rot="3600000">
            <a:off x="2639633" y="6326183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4" name="Curved Connector 163"/>
          <p:cNvCxnSpPr/>
          <p:nvPr/>
        </p:nvCxnSpPr>
        <p:spPr>
          <a:xfrm rot="3600000">
            <a:off x="2837797" y="6341279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5" name="Curved Connector 164"/>
          <p:cNvCxnSpPr/>
          <p:nvPr/>
        </p:nvCxnSpPr>
        <p:spPr>
          <a:xfrm rot="3600000">
            <a:off x="3024520" y="6344933"/>
            <a:ext cx="554843" cy="251480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6" name="TextBox 165"/>
          <p:cNvSpPr txBox="1"/>
          <p:nvPr/>
        </p:nvSpPr>
        <p:spPr>
          <a:xfrm>
            <a:off x="3980026" y="6167749"/>
            <a:ext cx="1107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solidFill>
                  <a:srgbClr val="3366FF"/>
                </a:solidFill>
                <a:latin typeface="Chalkboard"/>
                <a:cs typeface="Chalkboard"/>
              </a:rPr>
              <a:t>Agua</a:t>
            </a:r>
            <a:endParaRPr lang="es-ES_tradnl" sz="2800" dirty="0">
              <a:solidFill>
                <a:srgbClr val="3366FF"/>
              </a:solidFill>
              <a:latin typeface="Chalkboard"/>
              <a:cs typeface="Chalkboard"/>
            </a:endParaRPr>
          </a:p>
        </p:txBody>
      </p:sp>
      <p:cxnSp>
        <p:nvCxnSpPr>
          <p:cNvPr id="21" name="Curved Connector 20"/>
          <p:cNvCxnSpPr/>
          <p:nvPr/>
        </p:nvCxnSpPr>
        <p:spPr>
          <a:xfrm rot="1800000">
            <a:off x="5388464" y="6317932"/>
            <a:ext cx="546698" cy="24821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Curved Connector 166"/>
          <p:cNvCxnSpPr/>
          <p:nvPr/>
        </p:nvCxnSpPr>
        <p:spPr>
          <a:xfrm rot="1800000">
            <a:off x="5743135" y="6192070"/>
            <a:ext cx="546698" cy="24821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urved Connector 167"/>
          <p:cNvCxnSpPr/>
          <p:nvPr/>
        </p:nvCxnSpPr>
        <p:spPr>
          <a:xfrm rot="1800000">
            <a:off x="6295970" y="6241492"/>
            <a:ext cx="546698" cy="24821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urved Connector 168"/>
          <p:cNvCxnSpPr/>
          <p:nvPr/>
        </p:nvCxnSpPr>
        <p:spPr>
          <a:xfrm rot="1800000">
            <a:off x="6931522" y="6268249"/>
            <a:ext cx="546698" cy="248214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4291388" y="2836784"/>
            <a:ext cx="35988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smtClean="0">
                <a:latin typeface="Chalkboard"/>
                <a:cs typeface="Chalkboard"/>
              </a:rPr>
              <a:t>Mas Derretimiento</a:t>
            </a:r>
            <a:endParaRPr lang="es-ES_tradnl" sz="3200" dirty="0">
              <a:latin typeface="Chalkboard"/>
              <a:cs typeface="Chalkboard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2606050" y="3803261"/>
            <a:ext cx="3981372" cy="2516699"/>
          </a:xfrm>
          <a:custGeom>
            <a:avLst/>
            <a:gdLst>
              <a:gd name="connsiteX0" fmla="*/ 434747 w 3981372"/>
              <a:gd name="connsiteY0" fmla="*/ 10919 h 2516699"/>
              <a:gd name="connsiteX1" fmla="*/ 274577 w 3981372"/>
              <a:gd name="connsiteY1" fmla="*/ 10919 h 2516699"/>
              <a:gd name="connsiteX2" fmla="*/ 251696 w 3981372"/>
              <a:gd name="connsiteY2" fmla="*/ 45244 h 2516699"/>
              <a:gd name="connsiteX3" fmla="*/ 240255 w 3981372"/>
              <a:gd name="connsiteY3" fmla="*/ 91012 h 2516699"/>
              <a:gd name="connsiteX4" fmla="*/ 228814 w 3981372"/>
              <a:gd name="connsiteY4" fmla="*/ 125338 h 2516699"/>
              <a:gd name="connsiteX5" fmla="*/ 217373 w 3981372"/>
              <a:gd name="connsiteY5" fmla="*/ 285525 h 2516699"/>
              <a:gd name="connsiteX6" fmla="*/ 183051 w 3981372"/>
              <a:gd name="connsiteY6" fmla="*/ 319850 h 2516699"/>
              <a:gd name="connsiteX7" fmla="*/ 91525 w 3981372"/>
              <a:gd name="connsiteY7" fmla="*/ 365618 h 2516699"/>
              <a:gd name="connsiteX8" fmla="*/ 22881 w 3981372"/>
              <a:gd name="connsiteY8" fmla="*/ 434270 h 2516699"/>
              <a:gd name="connsiteX9" fmla="*/ 0 w 3981372"/>
              <a:gd name="connsiteY9" fmla="*/ 502921 h 2516699"/>
              <a:gd name="connsiteX10" fmla="*/ 34322 w 3981372"/>
              <a:gd name="connsiteY10" fmla="*/ 583015 h 2516699"/>
              <a:gd name="connsiteX11" fmla="*/ 68644 w 3981372"/>
              <a:gd name="connsiteY11" fmla="*/ 605898 h 2516699"/>
              <a:gd name="connsiteX12" fmla="*/ 125848 w 3981372"/>
              <a:gd name="connsiteY12" fmla="*/ 663108 h 2516699"/>
              <a:gd name="connsiteX13" fmla="*/ 194492 w 3981372"/>
              <a:gd name="connsiteY13" fmla="*/ 720318 h 2516699"/>
              <a:gd name="connsiteX14" fmla="*/ 240255 w 3981372"/>
              <a:gd name="connsiteY14" fmla="*/ 731760 h 2516699"/>
              <a:gd name="connsiteX15" fmla="*/ 343221 w 3981372"/>
              <a:gd name="connsiteY15" fmla="*/ 823295 h 2516699"/>
              <a:gd name="connsiteX16" fmla="*/ 411866 w 3981372"/>
              <a:gd name="connsiteY16" fmla="*/ 914830 h 2516699"/>
              <a:gd name="connsiteX17" fmla="*/ 457629 w 3981372"/>
              <a:gd name="connsiteY17" fmla="*/ 972040 h 2516699"/>
              <a:gd name="connsiteX18" fmla="*/ 469069 w 3981372"/>
              <a:gd name="connsiteY18" fmla="*/ 1017807 h 2516699"/>
              <a:gd name="connsiteX19" fmla="*/ 503391 w 3981372"/>
              <a:gd name="connsiteY19" fmla="*/ 1097901 h 2516699"/>
              <a:gd name="connsiteX20" fmla="*/ 526273 w 3981372"/>
              <a:gd name="connsiteY20" fmla="*/ 1120785 h 2516699"/>
              <a:gd name="connsiteX21" fmla="*/ 549154 w 3981372"/>
              <a:gd name="connsiteY21" fmla="*/ 1155111 h 2516699"/>
              <a:gd name="connsiteX22" fmla="*/ 617799 w 3981372"/>
              <a:gd name="connsiteY22" fmla="*/ 1223762 h 2516699"/>
              <a:gd name="connsiteX23" fmla="*/ 675002 w 3981372"/>
              <a:gd name="connsiteY23" fmla="*/ 1246646 h 2516699"/>
              <a:gd name="connsiteX24" fmla="*/ 709325 w 3981372"/>
              <a:gd name="connsiteY24" fmla="*/ 1269530 h 2516699"/>
              <a:gd name="connsiteX25" fmla="*/ 743647 w 3981372"/>
              <a:gd name="connsiteY25" fmla="*/ 1280972 h 2516699"/>
              <a:gd name="connsiteX26" fmla="*/ 777969 w 3981372"/>
              <a:gd name="connsiteY26" fmla="*/ 1303855 h 2516699"/>
              <a:gd name="connsiteX27" fmla="*/ 823732 w 3981372"/>
              <a:gd name="connsiteY27" fmla="*/ 1326739 h 2516699"/>
              <a:gd name="connsiteX28" fmla="*/ 869495 w 3981372"/>
              <a:gd name="connsiteY28" fmla="*/ 1361065 h 2516699"/>
              <a:gd name="connsiteX29" fmla="*/ 926698 w 3981372"/>
              <a:gd name="connsiteY29" fmla="*/ 1383949 h 2516699"/>
              <a:gd name="connsiteX30" fmla="*/ 1006783 w 3981372"/>
              <a:gd name="connsiteY30" fmla="*/ 1429717 h 2516699"/>
              <a:gd name="connsiteX31" fmla="*/ 1041106 w 3981372"/>
              <a:gd name="connsiteY31" fmla="*/ 1486926 h 2516699"/>
              <a:gd name="connsiteX32" fmla="*/ 1075428 w 3981372"/>
              <a:gd name="connsiteY32" fmla="*/ 1521252 h 2516699"/>
              <a:gd name="connsiteX33" fmla="*/ 1098309 w 3981372"/>
              <a:gd name="connsiteY33" fmla="*/ 1589903 h 2516699"/>
              <a:gd name="connsiteX34" fmla="*/ 1144072 w 3981372"/>
              <a:gd name="connsiteY34" fmla="*/ 1658555 h 2516699"/>
              <a:gd name="connsiteX35" fmla="*/ 1178394 w 3981372"/>
              <a:gd name="connsiteY35" fmla="*/ 1715765 h 2516699"/>
              <a:gd name="connsiteX36" fmla="*/ 1212716 w 3981372"/>
              <a:gd name="connsiteY36" fmla="*/ 1750090 h 2516699"/>
              <a:gd name="connsiteX37" fmla="*/ 1247039 w 3981372"/>
              <a:gd name="connsiteY37" fmla="*/ 1818742 h 2516699"/>
              <a:gd name="connsiteX38" fmla="*/ 1384327 w 3981372"/>
              <a:gd name="connsiteY38" fmla="*/ 1875951 h 2516699"/>
              <a:gd name="connsiteX39" fmla="*/ 1430090 w 3981372"/>
              <a:gd name="connsiteY39" fmla="*/ 1887393 h 2516699"/>
              <a:gd name="connsiteX40" fmla="*/ 1498735 w 3981372"/>
              <a:gd name="connsiteY40" fmla="*/ 1910277 h 2516699"/>
              <a:gd name="connsiteX41" fmla="*/ 1601701 w 3981372"/>
              <a:gd name="connsiteY41" fmla="*/ 1956045 h 2516699"/>
              <a:gd name="connsiteX42" fmla="*/ 1636023 w 3981372"/>
              <a:gd name="connsiteY42" fmla="*/ 1967487 h 2516699"/>
              <a:gd name="connsiteX43" fmla="*/ 1704668 w 3981372"/>
              <a:gd name="connsiteY43" fmla="*/ 2047580 h 2516699"/>
              <a:gd name="connsiteX44" fmla="*/ 1761871 w 3981372"/>
              <a:gd name="connsiteY44" fmla="*/ 2139116 h 2516699"/>
              <a:gd name="connsiteX45" fmla="*/ 1876279 w 3981372"/>
              <a:gd name="connsiteY45" fmla="*/ 2207767 h 2516699"/>
              <a:gd name="connsiteX46" fmla="*/ 1910601 w 3981372"/>
              <a:gd name="connsiteY46" fmla="*/ 2230651 h 2516699"/>
              <a:gd name="connsiteX47" fmla="*/ 2116534 w 3981372"/>
              <a:gd name="connsiteY47" fmla="*/ 2253535 h 2516699"/>
              <a:gd name="connsiteX48" fmla="*/ 2208060 w 3981372"/>
              <a:gd name="connsiteY48" fmla="*/ 2287860 h 2516699"/>
              <a:gd name="connsiteX49" fmla="*/ 2253823 w 3981372"/>
              <a:gd name="connsiteY49" fmla="*/ 2299302 h 2516699"/>
              <a:gd name="connsiteX50" fmla="*/ 2299585 w 3981372"/>
              <a:gd name="connsiteY50" fmla="*/ 2322186 h 2516699"/>
              <a:gd name="connsiteX51" fmla="*/ 2322467 w 3981372"/>
              <a:gd name="connsiteY51" fmla="*/ 2345070 h 2516699"/>
              <a:gd name="connsiteX52" fmla="*/ 2356789 w 3981372"/>
              <a:gd name="connsiteY52" fmla="*/ 2356512 h 2516699"/>
              <a:gd name="connsiteX53" fmla="*/ 2413993 w 3981372"/>
              <a:gd name="connsiteY53" fmla="*/ 2367954 h 2516699"/>
              <a:gd name="connsiteX54" fmla="*/ 2459756 w 3981372"/>
              <a:gd name="connsiteY54" fmla="*/ 2379396 h 2516699"/>
              <a:gd name="connsiteX55" fmla="*/ 2539841 w 3981372"/>
              <a:gd name="connsiteY55" fmla="*/ 2425163 h 2516699"/>
              <a:gd name="connsiteX56" fmla="*/ 2631366 w 3981372"/>
              <a:gd name="connsiteY56" fmla="*/ 2448047 h 2516699"/>
              <a:gd name="connsiteX57" fmla="*/ 2734333 w 3981372"/>
              <a:gd name="connsiteY57" fmla="*/ 2470931 h 2516699"/>
              <a:gd name="connsiteX58" fmla="*/ 2814418 w 3981372"/>
              <a:gd name="connsiteY58" fmla="*/ 2482373 h 2516699"/>
              <a:gd name="connsiteX59" fmla="*/ 2986029 w 3981372"/>
              <a:gd name="connsiteY59" fmla="*/ 2516699 h 2516699"/>
              <a:gd name="connsiteX60" fmla="*/ 3592387 w 3981372"/>
              <a:gd name="connsiteY60" fmla="*/ 2505257 h 2516699"/>
              <a:gd name="connsiteX61" fmla="*/ 3763998 w 3981372"/>
              <a:gd name="connsiteY61" fmla="*/ 2493815 h 2516699"/>
              <a:gd name="connsiteX62" fmla="*/ 3798320 w 3981372"/>
              <a:gd name="connsiteY62" fmla="*/ 2470931 h 2516699"/>
              <a:gd name="connsiteX63" fmla="*/ 3832643 w 3981372"/>
              <a:gd name="connsiteY63" fmla="*/ 2459489 h 2516699"/>
              <a:gd name="connsiteX64" fmla="*/ 3889846 w 3981372"/>
              <a:gd name="connsiteY64" fmla="*/ 2390838 h 2516699"/>
              <a:gd name="connsiteX65" fmla="*/ 3912728 w 3981372"/>
              <a:gd name="connsiteY65" fmla="*/ 2367954 h 2516699"/>
              <a:gd name="connsiteX66" fmla="*/ 3958491 w 3981372"/>
              <a:gd name="connsiteY66" fmla="*/ 2299302 h 2516699"/>
              <a:gd name="connsiteX67" fmla="*/ 3981372 w 3981372"/>
              <a:gd name="connsiteY67" fmla="*/ 2219209 h 2516699"/>
              <a:gd name="connsiteX68" fmla="*/ 3958491 w 3981372"/>
              <a:gd name="connsiteY68" fmla="*/ 2104790 h 2516699"/>
              <a:gd name="connsiteX69" fmla="*/ 3935609 w 3981372"/>
              <a:gd name="connsiteY69" fmla="*/ 2059022 h 2516699"/>
              <a:gd name="connsiteX70" fmla="*/ 3901287 w 3981372"/>
              <a:gd name="connsiteY70" fmla="*/ 2036138 h 2516699"/>
              <a:gd name="connsiteX71" fmla="*/ 3821202 w 3981372"/>
              <a:gd name="connsiteY71" fmla="*/ 2013254 h 2516699"/>
              <a:gd name="connsiteX72" fmla="*/ 3752558 w 3981372"/>
              <a:gd name="connsiteY72" fmla="*/ 1990371 h 2516699"/>
              <a:gd name="connsiteX73" fmla="*/ 3500862 w 3981372"/>
              <a:gd name="connsiteY73" fmla="*/ 1967487 h 2516699"/>
              <a:gd name="connsiteX74" fmla="*/ 3466539 w 3981372"/>
              <a:gd name="connsiteY74" fmla="*/ 1956045 h 2516699"/>
              <a:gd name="connsiteX75" fmla="*/ 3397895 w 3981372"/>
              <a:gd name="connsiteY75" fmla="*/ 1944603 h 2516699"/>
              <a:gd name="connsiteX76" fmla="*/ 3363573 w 3981372"/>
              <a:gd name="connsiteY76" fmla="*/ 1921719 h 2516699"/>
              <a:gd name="connsiteX77" fmla="*/ 3317810 w 3981372"/>
              <a:gd name="connsiteY77" fmla="*/ 1910277 h 2516699"/>
              <a:gd name="connsiteX78" fmla="*/ 3214843 w 3981372"/>
              <a:gd name="connsiteY78" fmla="*/ 1875951 h 2516699"/>
              <a:gd name="connsiteX79" fmla="*/ 3134758 w 3981372"/>
              <a:gd name="connsiteY79" fmla="*/ 1818742 h 2516699"/>
              <a:gd name="connsiteX80" fmla="*/ 3054673 w 3981372"/>
              <a:gd name="connsiteY80" fmla="*/ 1784416 h 2516699"/>
              <a:gd name="connsiteX81" fmla="*/ 2917385 w 3981372"/>
              <a:gd name="connsiteY81" fmla="*/ 1727206 h 2516699"/>
              <a:gd name="connsiteX82" fmla="*/ 2871622 w 3981372"/>
              <a:gd name="connsiteY82" fmla="*/ 1704323 h 2516699"/>
              <a:gd name="connsiteX83" fmla="*/ 2688570 w 3981372"/>
              <a:gd name="connsiteY83" fmla="*/ 1681439 h 2516699"/>
              <a:gd name="connsiteX84" fmla="*/ 2642807 w 3981372"/>
              <a:gd name="connsiteY84" fmla="*/ 1658555 h 2516699"/>
              <a:gd name="connsiteX85" fmla="*/ 2608485 w 3981372"/>
              <a:gd name="connsiteY85" fmla="*/ 1635671 h 2516699"/>
              <a:gd name="connsiteX86" fmla="*/ 2539841 w 3981372"/>
              <a:gd name="connsiteY86" fmla="*/ 1601345 h 2516699"/>
              <a:gd name="connsiteX87" fmla="*/ 2505518 w 3981372"/>
              <a:gd name="connsiteY87" fmla="*/ 1578462 h 2516699"/>
              <a:gd name="connsiteX88" fmla="*/ 2425433 w 3981372"/>
              <a:gd name="connsiteY88" fmla="*/ 1544136 h 2516699"/>
              <a:gd name="connsiteX89" fmla="*/ 2322467 w 3981372"/>
              <a:gd name="connsiteY89" fmla="*/ 1486926 h 2516699"/>
              <a:gd name="connsiteX90" fmla="*/ 2253823 w 3981372"/>
              <a:gd name="connsiteY90" fmla="*/ 1429717 h 2516699"/>
              <a:gd name="connsiteX91" fmla="*/ 2196619 w 3981372"/>
              <a:gd name="connsiteY91" fmla="*/ 1406833 h 2516699"/>
              <a:gd name="connsiteX92" fmla="*/ 2150856 w 3981372"/>
              <a:gd name="connsiteY92" fmla="*/ 1383949 h 2516699"/>
              <a:gd name="connsiteX93" fmla="*/ 2093652 w 3981372"/>
              <a:gd name="connsiteY93" fmla="*/ 1361065 h 2516699"/>
              <a:gd name="connsiteX94" fmla="*/ 2025008 w 3981372"/>
              <a:gd name="connsiteY94" fmla="*/ 1326739 h 2516699"/>
              <a:gd name="connsiteX95" fmla="*/ 2002127 w 3981372"/>
              <a:gd name="connsiteY95" fmla="*/ 1292414 h 2516699"/>
              <a:gd name="connsiteX96" fmla="*/ 1967804 w 3981372"/>
              <a:gd name="connsiteY96" fmla="*/ 1269530 h 2516699"/>
              <a:gd name="connsiteX97" fmla="*/ 1876279 w 3981372"/>
              <a:gd name="connsiteY97" fmla="*/ 1235204 h 2516699"/>
              <a:gd name="connsiteX98" fmla="*/ 1761871 w 3981372"/>
              <a:gd name="connsiteY98" fmla="*/ 1132227 h 2516699"/>
              <a:gd name="connsiteX99" fmla="*/ 1727549 w 3981372"/>
              <a:gd name="connsiteY99" fmla="*/ 1097901 h 2516699"/>
              <a:gd name="connsiteX100" fmla="*/ 1693227 w 3981372"/>
              <a:gd name="connsiteY100" fmla="*/ 1075017 h 2516699"/>
              <a:gd name="connsiteX101" fmla="*/ 1658905 w 3981372"/>
              <a:gd name="connsiteY101" fmla="*/ 1029249 h 2516699"/>
              <a:gd name="connsiteX102" fmla="*/ 1590260 w 3981372"/>
              <a:gd name="connsiteY102" fmla="*/ 914830 h 2516699"/>
              <a:gd name="connsiteX103" fmla="*/ 1533057 w 3981372"/>
              <a:gd name="connsiteY103" fmla="*/ 880504 h 2516699"/>
              <a:gd name="connsiteX104" fmla="*/ 1452972 w 3981372"/>
              <a:gd name="connsiteY104" fmla="*/ 834737 h 2516699"/>
              <a:gd name="connsiteX105" fmla="*/ 1418650 w 3981372"/>
              <a:gd name="connsiteY105" fmla="*/ 811853 h 2516699"/>
              <a:gd name="connsiteX106" fmla="*/ 1361446 w 3981372"/>
              <a:gd name="connsiteY106" fmla="*/ 788969 h 2516699"/>
              <a:gd name="connsiteX107" fmla="*/ 1327124 w 3981372"/>
              <a:gd name="connsiteY107" fmla="*/ 777527 h 2516699"/>
              <a:gd name="connsiteX108" fmla="*/ 1258479 w 3981372"/>
              <a:gd name="connsiteY108" fmla="*/ 743201 h 2516699"/>
              <a:gd name="connsiteX109" fmla="*/ 1235598 w 3981372"/>
              <a:gd name="connsiteY109" fmla="*/ 708876 h 2516699"/>
              <a:gd name="connsiteX110" fmla="*/ 1155513 w 3981372"/>
              <a:gd name="connsiteY110" fmla="*/ 617340 h 2516699"/>
              <a:gd name="connsiteX111" fmla="*/ 1132631 w 3981372"/>
              <a:gd name="connsiteY111" fmla="*/ 571573 h 2516699"/>
              <a:gd name="connsiteX112" fmla="*/ 1109750 w 3981372"/>
              <a:gd name="connsiteY112" fmla="*/ 502921 h 2516699"/>
              <a:gd name="connsiteX113" fmla="*/ 1075428 w 3981372"/>
              <a:gd name="connsiteY113" fmla="*/ 457153 h 2516699"/>
              <a:gd name="connsiteX114" fmla="*/ 1063987 w 3981372"/>
              <a:gd name="connsiteY114" fmla="*/ 411386 h 2516699"/>
              <a:gd name="connsiteX115" fmla="*/ 1029665 w 3981372"/>
              <a:gd name="connsiteY115" fmla="*/ 388502 h 2516699"/>
              <a:gd name="connsiteX116" fmla="*/ 972461 w 3981372"/>
              <a:gd name="connsiteY116" fmla="*/ 331292 h 2516699"/>
              <a:gd name="connsiteX117" fmla="*/ 938139 w 3981372"/>
              <a:gd name="connsiteY117" fmla="*/ 296967 h 2516699"/>
              <a:gd name="connsiteX118" fmla="*/ 892376 w 3981372"/>
              <a:gd name="connsiteY118" fmla="*/ 262641 h 2516699"/>
              <a:gd name="connsiteX119" fmla="*/ 846613 w 3981372"/>
              <a:gd name="connsiteY119" fmla="*/ 205431 h 2516699"/>
              <a:gd name="connsiteX120" fmla="*/ 812291 w 3981372"/>
              <a:gd name="connsiteY120" fmla="*/ 182547 h 2516699"/>
              <a:gd name="connsiteX121" fmla="*/ 766528 w 3981372"/>
              <a:gd name="connsiteY121" fmla="*/ 125338 h 2516699"/>
              <a:gd name="connsiteX122" fmla="*/ 697884 w 3981372"/>
              <a:gd name="connsiteY122" fmla="*/ 79570 h 2516699"/>
              <a:gd name="connsiteX123" fmla="*/ 629239 w 3981372"/>
              <a:gd name="connsiteY123" fmla="*/ 56686 h 2516699"/>
              <a:gd name="connsiteX124" fmla="*/ 594917 w 3981372"/>
              <a:gd name="connsiteY124" fmla="*/ 22361 h 2516699"/>
              <a:gd name="connsiteX125" fmla="*/ 434747 w 3981372"/>
              <a:gd name="connsiteY125" fmla="*/ 10919 h 2516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</a:cxnLst>
            <a:rect l="l" t="t" r="r" b="b"/>
            <a:pathLst>
              <a:path w="3981372" h="2516699">
                <a:moveTo>
                  <a:pt x="434747" y="10919"/>
                </a:moveTo>
                <a:cubicBezTo>
                  <a:pt x="381357" y="9012"/>
                  <a:pt x="333534" y="-12666"/>
                  <a:pt x="274577" y="10919"/>
                </a:cubicBezTo>
                <a:cubicBezTo>
                  <a:pt x="261810" y="16026"/>
                  <a:pt x="259323" y="33802"/>
                  <a:pt x="251696" y="45244"/>
                </a:cubicBezTo>
                <a:cubicBezTo>
                  <a:pt x="247882" y="60500"/>
                  <a:pt x="244575" y="75892"/>
                  <a:pt x="240255" y="91012"/>
                </a:cubicBezTo>
                <a:cubicBezTo>
                  <a:pt x="236942" y="102609"/>
                  <a:pt x="230223" y="113360"/>
                  <a:pt x="228814" y="125338"/>
                </a:cubicBezTo>
                <a:cubicBezTo>
                  <a:pt x="222560" y="178503"/>
                  <a:pt x="229633" y="233416"/>
                  <a:pt x="217373" y="285525"/>
                </a:cubicBezTo>
                <a:cubicBezTo>
                  <a:pt x="213667" y="301275"/>
                  <a:pt x="195995" y="310141"/>
                  <a:pt x="183051" y="319850"/>
                </a:cubicBezTo>
                <a:cubicBezTo>
                  <a:pt x="139821" y="352276"/>
                  <a:pt x="133758" y="351539"/>
                  <a:pt x="91525" y="365618"/>
                </a:cubicBezTo>
                <a:cubicBezTo>
                  <a:pt x="68644" y="388502"/>
                  <a:pt x="33113" y="403569"/>
                  <a:pt x="22881" y="434270"/>
                </a:cubicBezTo>
                <a:lnTo>
                  <a:pt x="0" y="502921"/>
                </a:lnTo>
                <a:cubicBezTo>
                  <a:pt x="7948" y="526769"/>
                  <a:pt x="18612" y="564161"/>
                  <a:pt x="34322" y="583015"/>
                </a:cubicBezTo>
                <a:cubicBezTo>
                  <a:pt x="43124" y="593579"/>
                  <a:pt x="57203" y="598270"/>
                  <a:pt x="68644" y="605898"/>
                </a:cubicBezTo>
                <a:cubicBezTo>
                  <a:pt x="110593" y="668830"/>
                  <a:pt x="68643" y="615432"/>
                  <a:pt x="125848" y="663108"/>
                </a:cubicBezTo>
                <a:cubicBezTo>
                  <a:pt x="154953" y="687365"/>
                  <a:pt x="159403" y="705278"/>
                  <a:pt x="194492" y="720318"/>
                </a:cubicBezTo>
                <a:cubicBezTo>
                  <a:pt x="208944" y="726513"/>
                  <a:pt x="225001" y="727946"/>
                  <a:pt x="240255" y="731760"/>
                </a:cubicBezTo>
                <a:cubicBezTo>
                  <a:pt x="284855" y="761495"/>
                  <a:pt x="304034" y="771041"/>
                  <a:pt x="343221" y="823295"/>
                </a:cubicBezTo>
                <a:cubicBezTo>
                  <a:pt x="366103" y="853807"/>
                  <a:pt x="390713" y="883096"/>
                  <a:pt x="411866" y="914830"/>
                </a:cubicBezTo>
                <a:cubicBezTo>
                  <a:pt x="440730" y="958132"/>
                  <a:pt x="425024" y="939432"/>
                  <a:pt x="457629" y="972040"/>
                </a:cubicBezTo>
                <a:cubicBezTo>
                  <a:pt x="461442" y="987296"/>
                  <a:pt x="464749" y="1002687"/>
                  <a:pt x="469069" y="1017807"/>
                </a:cubicBezTo>
                <a:cubicBezTo>
                  <a:pt x="476695" y="1044502"/>
                  <a:pt x="488139" y="1075020"/>
                  <a:pt x="503391" y="1097901"/>
                </a:cubicBezTo>
                <a:cubicBezTo>
                  <a:pt x="509374" y="1106877"/>
                  <a:pt x="519535" y="1112361"/>
                  <a:pt x="526273" y="1120785"/>
                </a:cubicBezTo>
                <a:cubicBezTo>
                  <a:pt x="534863" y="1131523"/>
                  <a:pt x="540019" y="1144833"/>
                  <a:pt x="549154" y="1155111"/>
                </a:cubicBezTo>
                <a:cubicBezTo>
                  <a:pt x="570652" y="1179299"/>
                  <a:pt x="587753" y="1211742"/>
                  <a:pt x="617799" y="1223762"/>
                </a:cubicBezTo>
                <a:cubicBezTo>
                  <a:pt x="636867" y="1231390"/>
                  <a:pt x="656634" y="1237461"/>
                  <a:pt x="675002" y="1246646"/>
                </a:cubicBezTo>
                <a:cubicBezTo>
                  <a:pt x="687301" y="1252796"/>
                  <a:pt x="697026" y="1263380"/>
                  <a:pt x="709325" y="1269530"/>
                </a:cubicBezTo>
                <a:cubicBezTo>
                  <a:pt x="720111" y="1274924"/>
                  <a:pt x="732861" y="1275578"/>
                  <a:pt x="743647" y="1280972"/>
                </a:cubicBezTo>
                <a:cubicBezTo>
                  <a:pt x="755945" y="1287122"/>
                  <a:pt x="766031" y="1297032"/>
                  <a:pt x="777969" y="1303855"/>
                </a:cubicBezTo>
                <a:cubicBezTo>
                  <a:pt x="792777" y="1312317"/>
                  <a:pt x="809270" y="1317699"/>
                  <a:pt x="823732" y="1326739"/>
                </a:cubicBezTo>
                <a:cubicBezTo>
                  <a:pt x="839902" y="1336846"/>
                  <a:pt x="852826" y="1351804"/>
                  <a:pt x="869495" y="1361065"/>
                </a:cubicBezTo>
                <a:cubicBezTo>
                  <a:pt x="887447" y="1371039"/>
                  <a:pt x="908746" y="1373975"/>
                  <a:pt x="926698" y="1383949"/>
                </a:cubicBezTo>
                <a:cubicBezTo>
                  <a:pt x="1030591" y="1441674"/>
                  <a:pt x="923709" y="1402022"/>
                  <a:pt x="1006783" y="1429717"/>
                </a:cubicBezTo>
                <a:cubicBezTo>
                  <a:pt x="1018224" y="1448787"/>
                  <a:pt x="1027764" y="1469135"/>
                  <a:pt x="1041106" y="1486926"/>
                </a:cubicBezTo>
                <a:cubicBezTo>
                  <a:pt x="1050814" y="1499871"/>
                  <a:pt x="1067571" y="1507107"/>
                  <a:pt x="1075428" y="1521252"/>
                </a:cubicBezTo>
                <a:cubicBezTo>
                  <a:pt x="1087141" y="1542338"/>
                  <a:pt x="1084930" y="1569832"/>
                  <a:pt x="1098309" y="1589903"/>
                </a:cubicBezTo>
                <a:cubicBezTo>
                  <a:pt x="1113563" y="1612787"/>
                  <a:pt x="1129923" y="1634971"/>
                  <a:pt x="1144072" y="1658555"/>
                </a:cubicBezTo>
                <a:cubicBezTo>
                  <a:pt x="1155513" y="1677625"/>
                  <a:pt x="1165052" y="1697973"/>
                  <a:pt x="1178394" y="1715765"/>
                </a:cubicBezTo>
                <a:cubicBezTo>
                  <a:pt x="1188101" y="1728710"/>
                  <a:pt x="1201275" y="1738648"/>
                  <a:pt x="1212716" y="1750090"/>
                </a:cubicBezTo>
                <a:cubicBezTo>
                  <a:pt x="1219860" y="1771523"/>
                  <a:pt x="1227324" y="1803954"/>
                  <a:pt x="1247039" y="1818742"/>
                </a:cubicBezTo>
                <a:cubicBezTo>
                  <a:pt x="1279838" y="1843344"/>
                  <a:pt x="1345546" y="1864316"/>
                  <a:pt x="1384327" y="1875951"/>
                </a:cubicBezTo>
                <a:cubicBezTo>
                  <a:pt x="1399388" y="1880470"/>
                  <a:pt x="1415029" y="1882874"/>
                  <a:pt x="1430090" y="1887393"/>
                </a:cubicBezTo>
                <a:cubicBezTo>
                  <a:pt x="1453192" y="1894324"/>
                  <a:pt x="1498735" y="1910277"/>
                  <a:pt x="1498735" y="1910277"/>
                </a:cubicBezTo>
                <a:cubicBezTo>
                  <a:pt x="1553125" y="1946541"/>
                  <a:pt x="1520012" y="1928812"/>
                  <a:pt x="1601701" y="1956045"/>
                </a:cubicBezTo>
                <a:lnTo>
                  <a:pt x="1636023" y="1967487"/>
                </a:lnTo>
                <a:cubicBezTo>
                  <a:pt x="1694005" y="2083458"/>
                  <a:pt x="1615553" y="1943600"/>
                  <a:pt x="1704668" y="2047580"/>
                </a:cubicBezTo>
                <a:cubicBezTo>
                  <a:pt x="1766536" y="2119768"/>
                  <a:pt x="1683261" y="2069234"/>
                  <a:pt x="1761871" y="2139116"/>
                </a:cubicBezTo>
                <a:cubicBezTo>
                  <a:pt x="1812246" y="2183898"/>
                  <a:pt x="1826050" y="2179061"/>
                  <a:pt x="1876279" y="2207767"/>
                </a:cubicBezTo>
                <a:cubicBezTo>
                  <a:pt x="1888217" y="2214590"/>
                  <a:pt x="1897556" y="2226302"/>
                  <a:pt x="1910601" y="2230651"/>
                </a:cubicBezTo>
                <a:cubicBezTo>
                  <a:pt x="1948581" y="2243313"/>
                  <a:pt x="2106502" y="2252699"/>
                  <a:pt x="2116534" y="2253535"/>
                </a:cubicBezTo>
                <a:cubicBezTo>
                  <a:pt x="2146780" y="2265635"/>
                  <a:pt x="2176659" y="2278888"/>
                  <a:pt x="2208060" y="2287860"/>
                </a:cubicBezTo>
                <a:cubicBezTo>
                  <a:pt x="2223179" y="2292180"/>
                  <a:pt x="2238569" y="2295488"/>
                  <a:pt x="2253823" y="2299302"/>
                </a:cubicBezTo>
                <a:cubicBezTo>
                  <a:pt x="2269077" y="2306930"/>
                  <a:pt x="2285395" y="2312725"/>
                  <a:pt x="2299585" y="2322186"/>
                </a:cubicBezTo>
                <a:cubicBezTo>
                  <a:pt x="2308560" y="2328170"/>
                  <a:pt x="2313217" y="2339520"/>
                  <a:pt x="2322467" y="2345070"/>
                </a:cubicBezTo>
                <a:cubicBezTo>
                  <a:pt x="2332808" y="2351275"/>
                  <a:pt x="2345089" y="2353587"/>
                  <a:pt x="2356789" y="2356512"/>
                </a:cubicBezTo>
                <a:cubicBezTo>
                  <a:pt x="2375654" y="2361229"/>
                  <a:pt x="2395010" y="2363735"/>
                  <a:pt x="2413993" y="2367954"/>
                </a:cubicBezTo>
                <a:cubicBezTo>
                  <a:pt x="2429342" y="2371365"/>
                  <a:pt x="2444502" y="2375582"/>
                  <a:pt x="2459756" y="2379396"/>
                </a:cubicBezTo>
                <a:cubicBezTo>
                  <a:pt x="2494228" y="2402380"/>
                  <a:pt x="2499194" y="2407741"/>
                  <a:pt x="2539841" y="2425163"/>
                </a:cubicBezTo>
                <a:cubicBezTo>
                  <a:pt x="2572868" y="2439318"/>
                  <a:pt x="2594171" y="2439781"/>
                  <a:pt x="2631366" y="2448047"/>
                </a:cubicBezTo>
                <a:cubicBezTo>
                  <a:pt x="2693073" y="2461761"/>
                  <a:pt x="2665322" y="2459428"/>
                  <a:pt x="2734333" y="2470931"/>
                </a:cubicBezTo>
                <a:cubicBezTo>
                  <a:pt x="2760932" y="2475365"/>
                  <a:pt x="2787723" y="2478559"/>
                  <a:pt x="2814418" y="2482373"/>
                </a:cubicBezTo>
                <a:cubicBezTo>
                  <a:pt x="2915823" y="2516179"/>
                  <a:pt x="2859090" y="2502593"/>
                  <a:pt x="2986029" y="2516699"/>
                </a:cubicBezTo>
                <a:lnTo>
                  <a:pt x="3592387" y="2505257"/>
                </a:lnTo>
                <a:cubicBezTo>
                  <a:pt x="3649693" y="2503571"/>
                  <a:pt x="3707448" y="2503241"/>
                  <a:pt x="3763998" y="2493815"/>
                </a:cubicBezTo>
                <a:cubicBezTo>
                  <a:pt x="3777561" y="2491554"/>
                  <a:pt x="3786021" y="2477081"/>
                  <a:pt x="3798320" y="2470931"/>
                </a:cubicBezTo>
                <a:cubicBezTo>
                  <a:pt x="3809107" y="2465537"/>
                  <a:pt x="3821202" y="2463303"/>
                  <a:pt x="3832643" y="2459489"/>
                </a:cubicBezTo>
                <a:cubicBezTo>
                  <a:pt x="3914178" y="2377944"/>
                  <a:pt x="3826130" y="2470491"/>
                  <a:pt x="3889846" y="2390838"/>
                </a:cubicBezTo>
                <a:cubicBezTo>
                  <a:pt x="3896584" y="2382414"/>
                  <a:pt x="3906256" y="2376584"/>
                  <a:pt x="3912728" y="2367954"/>
                </a:cubicBezTo>
                <a:cubicBezTo>
                  <a:pt x="3929228" y="2345951"/>
                  <a:pt x="3958491" y="2299302"/>
                  <a:pt x="3958491" y="2299302"/>
                </a:cubicBezTo>
                <a:cubicBezTo>
                  <a:pt x="3963886" y="2283116"/>
                  <a:pt x="3981372" y="2233574"/>
                  <a:pt x="3981372" y="2219209"/>
                </a:cubicBezTo>
                <a:cubicBezTo>
                  <a:pt x="3981372" y="2187632"/>
                  <a:pt x="3972579" y="2137665"/>
                  <a:pt x="3958491" y="2104790"/>
                </a:cubicBezTo>
                <a:cubicBezTo>
                  <a:pt x="3951773" y="2089112"/>
                  <a:pt x="3946528" y="2072126"/>
                  <a:pt x="3935609" y="2059022"/>
                </a:cubicBezTo>
                <a:cubicBezTo>
                  <a:pt x="3926807" y="2048458"/>
                  <a:pt x="3913586" y="2042288"/>
                  <a:pt x="3901287" y="2036138"/>
                </a:cubicBezTo>
                <a:cubicBezTo>
                  <a:pt x="3882063" y="2026525"/>
                  <a:pt x="3839530" y="2018753"/>
                  <a:pt x="3821202" y="2013254"/>
                </a:cubicBezTo>
                <a:cubicBezTo>
                  <a:pt x="3798100" y="2006323"/>
                  <a:pt x="3776349" y="1994337"/>
                  <a:pt x="3752558" y="1990371"/>
                </a:cubicBezTo>
                <a:cubicBezTo>
                  <a:pt x="3623609" y="1968877"/>
                  <a:pt x="3707065" y="1980376"/>
                  <a:pt x="3500862" y="1967487"/>
                </a:cubicBezTo>
                <a:cubicBezTo>
                  <a:pt x="3489421" y="1963673"/>
                  <a:pt x="3478312" y="1958661"/>
                  <a:pt x="3466539" y="1956045"/>
                </a:cubicBezTo>
                <a:cubicBezTo>
                  <a:pt x="3443894" y="1951012"/>
                  <a:pt x="3419901" y="1951939"/>
                  <a:pt x="3397895" y="1944603"/>
                </a:cubicBezTo>
                <a:cubicBezTo>
                  <a:pt x="3384850" y="1940254"/>
                  <a:pt x="3376211" y="1927136"/>
                  <a:pt x="3363573" y="1921719"/>
                </a:cubicBezTo>
                <a:cubicBezTo>
                  <a:pt x="3349121" y="1915524"/>
                  <a:pt x="3332533" y="1915799"/>
                  <a:pt x="3317810" y="1910277"/>
                </a:cubicBezTo>
                <a:cubicBezTo>
                  <a:pt x="3209544" y="1869673"/>
                  <a:pt x="3340204" y="1901026"/>
                  <a:pt x="3214843" y="1875951"/>
                </a:cubicBezTo>
                <a:cubicBezTo>
                  <a:pt x="3175886" y="1817509"/>
                  <a:pt x="3211726" y="1857230"/>
                  <a:pt x="3134758" y="1818742"/>
                </a:cubicBezTo>
                <a:cubicBezTo>
                  <a:pt x="3055749" y="1779233"/>
                  <a:pt x="3149916" y="1808229"/>
                  <a:pt x="3054673" y="1784416"/>
                </a:cubicBezTo>
                <a:cubicBezTo>
                  <a:pt x="2917051" y="1681188"/>
                  <a:pt x="3137413" y="1837227"/>
                  <a:pt x="2917385" y="1727206"/>
                </a:cubicBezTo>
                <a:cubicBezTo>
                  <a:pt x="2902131" y="1719578"/>
                  <a:pt x="2888076" y="1708811"/>
                  <a:pt x="2871622" y="1704323"/>
                </a:cubicBezTo>
                <a:cubicBezTo>
                  <a:pt x="2849174" y="1698200"/>
                  <a:pt x="2700746" y="1682792"/>
                  <a:pt x="2688570" y="1681439"/>
                </a:cubicBezTo>
                <a:cubicBezTo>
                  <a:pt x="2673316" y="1673811"/>
                  <a:pt x="2657615" y="1667017"/>
                  <a:pt x="2642807" y="1658555"/>
                </a:cubicBezTo>
                <a:cubicBezTo>
                  <a:pt x="2630869" y="1651732"/>
                  <a:pt x="2620505" y="1642349"/>
                  <a:pt x="2608485" y="1635671"/>
                </a:cubicBezTo>
                <a:cubicBezTo>
                  <a:pt x="2586122" y="1623246"/>
                  <a:pt x="2562204" y="1613770"/>
                  <a:pt x="2539841" y="1601345"/>
                </a:cubicBezTo>
                <a:cubicBezTo>
                  <a:pt x="2527821" y="1594667"/>
                  <a:pt x="2517817" y="1584612"/>
                  <a:pt x="2505518" y="1578462"/>
                </a:cubicBezTo>
                <a:cubicBezTo>
                  <a:pt x="2410853" y="1531126"/>
                  <a:pt x="2544440" y="1615548"/>
                  <a:pt x="2425433" y="1544136"/>
                </a:cubicBezTo>
                <a:cubicBezTo>
                  <a:pt x="2327085" y="1485120"/>
                  <a:pt x="2391504" y="1509941"/>
                  <a:pt x="2322467" y="1486926"/>
                </a:cubicBezTo>
                <a:cubicBezTo>
                  <a:pt x="2297164" y="1461620"/>
                  <a:pt x="2285681" y="1445648"/>
                  <a:pt x="2253823" y="1429717"/>
                </a:cubicBezTo>
                <a:cubicBezTo>
                  <a:pt x="2235454" y="1420532"/>
                  <a:pt x="2215386" y="1415175"/>
                  <a:pt x="2196619" y="1406833"/>
                </a:cubicBezTo>
                <a:cubicBezTo>
                  <a:pt x="2181034" y="1399906"/>
                  <a:pt x="2166441" y="1390876"/>
                  <a:pt x="2150856" y="1383949"/>
                </a:cubicBezTo>
                <a:cubicBezTo>
                  <a:pt x="2132089" y="1375607"/>
                  <a:pt x="2112021" y="1370250"/>
                  <a:pt x="2093652" y="1361065"/>
                </a:cubicBezTo>
                <a:cubicBezTo>
                  <a:pt x="2004938" y="1316703"/>
                  <a:pt x="2111278" y="1355499"/>
                  <a:pt x="2025008" y="1326739"/>
                </a:cubicBezTo>
                <a:cubicBezTo>
                  <a:pt x="2017381" y="1315297"/>
                  <a:pt x="2011850" y="1302138"/>
                  <a:pt x="2002127" y="1292414"/>
                </a:cubicBezTo>
                <a:cubicBezTo>
                  <a:pt x="1992404" y="1282690"/>
                  <a:pt x="1979743" y="1276353"/>
                  <a:pt x="1967804" y="1269530"/>
                </a:cubicBezTo>
                <a:cubicBezTo>
                  <a:pt x="1921272" y="1242938"/>
                  <a:pt x="1926331" y="1247719"/>
                  <a:pt x="1876279" y="1235204"/>
                </a:cubicBezTo>
                <a:cubicBezTo>
                  <a:pt x="1702943" y="1061850"/>
                  <a:pt x="1887266" y="1239719"/>
                  <a:pt x="1761871" y="1132227"/>
                </a:cubicBezTo>
                <a:cubicBezTo>
                  <a:pt x="1749586" y="1121696"/>
                  <a:pt x="1739979" y="1108260"/>
                  <a:pt x="1727549" y="1097901"/>
                </a:cubicBezTo>
                <a:cubicBezTo>
                  <a:pt x="1716986" y="1089098"/>
                  <a:pt x="1702949" y="1084741"/>
                  <a:pt x="1693227" y="1075017"/>
                </a:cubicBezTo>
                <a:cubicBezTo>
                  <a:pt x="1679744" y="1061532"/>
                  <a:pt x="1668715" y="1045601"/>
                  <a:pt x="1658905" y="1029249"/>
                </a:cubicBezTo>
                <a:cubicBezTo>
                  <a:pt x="1636595" y="992061"/>
                  <a:pt x="1624624" y="944902"/>
                  <a:pt x="1590260" y="914830"/>
                </a:cubicBezTo>
                <a:cubicBezTo>
                  <a:pt x="1573526" y="900186"/>
                  <a:pt x="1551559" y="892840"/>
                  <a:pt x="1533057" y="880504"/>
                </a:cubicBezTo>
                <a:cubicBezTo>
                  <a:pt x="1367068" y="769834"/>
                  <a:pt x="1575318" y="895917"/>
                  <a:pt x="1452972" y="834737"/>
                </a:cubicBezTo>
                <a:cubicBezTo>
                  <a:pt x="1440673" y="828587"/>
                  <a:pt x="1430949" y="818003"/>
                  <a:pt x="1418650" y="811853"/>
                </a:cubicBezTo>
                <a:cubicBezTo>
                  <a:pt x="1400281" y="802668"/>
                  <a:pt x="1380675" y="796181"/>
                  <a:pt x="1361446" y="788969"/>
                </a:cubicBezTo>
                <a:cubicBezTo>
                  <a:pt x="1350154" y="784734"/>
                  <a:pt x="1337910" y="782921"/>
                  <a:pt x="1327124" y="777527"/>
                </a:cubicBezTo>
                <a:cubicBezTo>
                  <a:pt x="1238414" y="733167"/>
                  <a:pt x="1344747" y="771960"/>
                  <a:pt x="1258479" y="743201"/>
                </a:cubicBezTo>
                <a:cubicBezTo>
                  <a:pt x="1250852" y="731759"/>
                  <a:pt x="1244652" y="719225"/>
                  <a:pt x="1235598" y="708876"/>
                </a:cubicBezTo>
                <a:cubicBezTo>
                  <a:pt x="1183473" y="649299"/>
                  <a:pt x="1185804" y="670354"/>
                  <a:pt x="1155513" y="617340"/>
                </a:cubicBezTo>
                <a:cubicBezTo>
                  <a:pt x="1147051" y="602531"/>
                  <a:pt x="1138965" y="587409"/>
                  <a:pt x="1132631" y="571573"/>
                </a:cubicBezTo>
                <a:cubicBezTo>
                  <a:pt x="1123673" y="549176"/>
                  <a:pt x="1124222" y="522219"/>
                  <a:pt x="1109750" y="502921"/>
                </a:cubicBezTo>
                <a:lnTo>
                  <a:pt x="1075428" y="457153"/>
                </a:lnTo>
                <a:cubicBezTo>
                  <a:pt x="1071614" y="441897"/>
                  <a:pt x="1072709" y="424470"/>
                  <a:pt x="1063987" y="411386"/>
                </a:cubicBezTo>
                <a:cubicBezTo>
                  <a:pt x="1056360" y="399945"/>
                  <a:pt x="1040013" y="397557"/>
                  <a:pt x="1029665" y="388502"/>
                </a:cubicBezTo>
                <a:cubicBezTo>
                  <a:pt x="1009371" y="370743"/>
                  <a:pt x="991529" y="350362"/>
                  <a:pt x="972461" y="331292"/>
                </a:cubicBezTo>
                <a:cubicBezTo>
                  <a:pt x="961020" y="319850"/>
                  <a:pt x="951083" y="306676"/>
                  <a:pt x="938139" y="296967"/>
                </a:cubicBezTo>
                <a:lnTo>
                  <a:pt x="892376" y="262641"/>
                </a:lnTo>
                <a:cubicBezTo>
                  <a:pt x="875386" y="237152"/>
                  <a:pt x="869904" y="224065"/>
                  <a:pt x="846613" y="205431"/>
                </a:cubicBezTo>
                <a:cubicBezTo>
                  <a:pt x="835876" y="196841"/>
                  <a:pt x="822014" y="192271"/>
                  <a:pt x="812291" y="182547"/>
                </a:cubicBezTo>
                <a:cubicBezTo>
                  <a:pt x="795024" y="165278"/>
                  <a:pt x="784679" y="141675"/>
                  <a:pt x="766528" y="125338"/>
                </a:cubicBezTo>
                <a:cubicBezTo>
                  <a:pt x="746088" y="106940"/>
                  <a:pt x="723973" y="88267"/>
                  <a:pt x="697884" y="79570"/>
                </a:cubicBezTo>
                <a:lnTo>
                  <a:pt x="629239" y="56686"/>
                </a:lnTo>
                <a:cubicBezTo>
                  <a:pt x="617798" y="45244"/>
                  <a:pt x="609940" y="28371"/>
                  <a:pt x="594917" y="22361"/>
                </a:cubicBezTo>
                <a:cubicBezTo>
                  <a:pt x="552831" y="5525"/>
                  <a:pt x="488137" y="12826"/>
                  <a:pt x="434747" y="1091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effectLst>
            <a:outerShdw blurRad="1063625" dist="23000" dir="5400000" rotWithShape="0">
              <a:srgbClr val="000000">
                <a:alpha val="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1" name="Freeform 180"/>
          <p:cNvSpPr/>
          <p:nvPr/>
        </p:nvSpPr>
        <p:spPr>
          <a:xfrm>
            <a:off x="4752748" y="504640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2" name="Freeform 181"/>
          <p:cNvSpPr/>
          <p:nvPr/>
        </p:nvSpPr>
        <p:spPr>
          <a:xfrm>
            <a:off x="4881840" y="528139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3" name="Freeform 182"/>
          <p:cNvSpPr/>
          <p:nvPr/>
        </p:nvSpPr>
        <p:spPr>
          <a:xfrm>
            <a:off x="4607912" y="511994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4" name="Freeform 183"/>
          <p:cNvSpPr/>
          <p:nvPr/>
        </p:nvSpPr>
        <p:spPr>
          <a:xfrm>
            <a:off x="4576615" y="488609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5" name="Freeform 184"/>
          <p:cNvSpPr/>
          <p:nvPr/>
        </p:nvSpPr>
        <p:spPr>
          <a:xfrm>
            <a:off x="4405862" y="480231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6" name="Freeform 185"/>
          <p:cNvSpPr/>
          <p:nvPr/>
        </p:nvSpPr>
        <p:spPr>
          <a:xfrm>
            <a:off x="5527200" y="494003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7" name="Freeform 186"/>
          <p:cNvSpPr/>
          <p:nvPr/>
        </p:nvSpPr>
        <p:spPr>
          <a:xfrm>
            <a:off x="5315648" y="543697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8" name="Freeform 187"/>
          <p:cNvSpPr/>
          <p:nvPr/>
        </p:nvSpPr>
        <p:spPr>
          <a:xfrm>
            <a:off x="5171255" y="507489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9" name="Freeform 188"/>
          <p:cNvSpPr/>
          <p:nvPr/>
        </p:nvSpPr>
        <p:spPr>
          <a:xfrm>
            <a:off x="5041310" y="518287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0" name="Freeform 189"/>
          <p:cNvSpPr/>
          <p:nvPr/>
        </p:nvSpPr>
        <p:spPr>
          <a:xfrm>
            <a:off x="5665015" y="542092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1" name="Freeform 190"/>
          <p:cNvSpPr/>
          <p:nvPr/>
        </p:nvSpPr>
        <p:spPr>
          <a:xfrm>
            <a:off x="5462654" y="536737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2" name="Freeform 191"/>
          <p:cNvSpPr/>
          <p:nvPr/>
        </p:nvSpPr>
        <p:spPr>
          <a:xfrm>
            <a:off x="5259372" y="522816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3" name="Freeform 192"/>
          <p:cNvSpPr/>
          <p:nvPr/>
        </p:nvSpPr>
        <p:spPr>
          <a:xfrm>
            <a:off x="5462654" y="515236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4" name="Freeform 193"/>
          <p:cNvSpPr/>
          <p:nvPr/>
        </p:nvSpPr>
        <p:spPr>
          <a:xfrm>
            <a:off x="5950821" y="507489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5" name="Freeform 194"/>
          <p:cNvSpPr/>
          <p:nvPr/>
        </p:nvSpPr>
        <p:spPr>
          <a:xfrm>
            <a:off x="5850122" y="540726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6" name="Freeform 195"/>
          <p:cNvSpPr/>
          <p:nvPr/>
        </p:nvSpPr>
        <p:spPr>
          <a:xfrm>
            <a:off x="5935162" y="556283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7" name="Freeform 196"/>
          <p:cNvSpPr/>
          <p:nvPr/>
        </p:nvSpPr>
        <p:spPr>
          <a:xfrm>
            <a:off x="6315265" y="578899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8" name="Freeform 197"/>
          <p:cNvSpPr/>
          <p:nvPr/>
        </p:nvSpPr>
        <p:spPr>
          <a:xfrm>
            <a:off x="5752684" y="520098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9" name="Freeform 198"/>
          <p:cNvSpPr/>
          <p:nvPr/>
        </p:nvSpPr>
        <p:spPr>
          <a:xfrm>
            <a:off x="6148372" y="549402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0" name="Freeform 199"/>
          <p:cNvSpPr/>
          <p:nvPr/>
        </p:nvSpPr>
        <p:spPr>
          <a:xfrm>
            <a:off x="5089905" y="5678844"/>
            <a:ext cx="264965" cy="7485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1" name="Freeform 200"/>
          <p:cNvSpPr/>
          <p:nvPr/>
        </p:nvSpPr>
        <p:spPr>
          <a:xfrm>
            <a:off x="5773396" y="580232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2" name="Freeform 201"/>
          <p:cNvSpPr/>
          <p:nvPr/>
        </p:nvSpPr>
        <p:spPr>
          <a:xfrm>
            <a:off x="6209553" y="524786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3" name="Freeform 202"/>
          <p:cNvSpPr/>
          <p:nvPr/>
        </p:nvSpPr>
        <p:spPr>
          <a:xfrm>
            <a:off x="5483491" y="580232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4" name="Freeform 203"/>
          <p:cNvSpPr/>
          <p:nvPr/>
        </p:nvSpPr>
        <p:spPr>
          <a:xfrm>
            <a:off x="2842280" y="376224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5" name="Freeform 204"/>
          <p:cNvSpPr/>
          <p:nvPr/>
        </p:nvSpPr>
        <p:spPr>
          <a:xfrm>
            <a:off x="3045797" y="384336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6" name="Freeform 205"/>
          <p:cNvSpPr/>
          <p:nvPr/>
        </p:nvSpPr>
        <p:spPr>
          <a:xfrm>
            <a:off x="2892211" y="397463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7" name="Freeform 206"/>
          <p:cNvSpPr/>
          <p:nvPr/>
        </p:nvSpPr>
        <p:spPr>
          <a:xfrm>
            <a:off x="3047594" y="36363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8" name="Freeform 207"/>
          <p:cNvSpPr/>
          <p:nvPr/>
        </p:nvSpPr>
        <p:spPr>
          <a:xfrm>
            <a:off x="2932938" y="342105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9" name="Freeform 208"/>
          <p:cNvSpPr/>
          <p:nvPr/>
        </p:nvSpPr>
        <p:spPr>
          <a:xfrm>
            <a:off x="3054337" y="323508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0" name="Freeform 209"/>
          <p:cNvSpPr/>
          <p:nvPr/>
        </p:nvSpPr>
        <p:spPr>
          <a:xfrm>
            <a:off x="3490170" y="418535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1" name="Freeform 210"/>
          <p:cNvSpPr/>
          <p:nvPr/>
        </p:nvSpPr>
        <p:spPr>
          <a:xfrm>
            <a:off x="3288540" y="402135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2" name="Freeform 211"/>
          <p:cNvSpPr/>
          <p:nvPr/>
        </p:nvSpPr>
        <p:spPr>
          <a:xfrm>
            <a:off x="3247844" y="376224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3" name="Freeform 212"/>
          <p:cNvSpPr/>
          <p:nvPr/>
        </p:nvSpPr>
        <p:spPr>
          <a:xfrm>
            <a:off x="3266072" y="448633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4" name="Freeform 213"/>
          <p:cNvSpPr/>
          <p:nvPr/>
        </p:nvSpPr>
        <p:spPr>
          <a:xfrm>
            <a:off x="3693512" y="434680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5" name="Freeform 214"/>
          <p:cNvSpPr/>
          <p:nvPr/>
        </p:nvSpPr>
        <p:spPr>
          <a:xfrm>
            <a:off x="3284413" y="34839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6" name="Freeform 215"/>
          <p:cNvSpPr/>
          <p:nvPr/>
        </p:nvSpPr>
        <p:spPr>
          <a:xfrm>
            <a:off x="3063711" y="421777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7" name="Freeform 216"/>
          <p:cNvSpPr/>
          <p:nvPr/>
        </p:nvSpPr>
        <p:spPr>
          <a:xfrm>
            <a:off x="3228932" y="43112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8" name="Freeform 217"/>
          <p:cNvSpPr/>
          <p:nvPr/>
        </p:nvSpPr>
        <p:spPr>
          <a:xfrm>
            <a:off x="3470459" y="470238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9" name="Freeform 218"/>
          <p:cNvSpPr/>
          <p:nvPr/>
        </p:nvSpPr>
        <p:spPr>
          <a:xfrm>
            <a:off x="3617879" y="491851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0" name="Freeform 219"/>
          <p:cNvSpPr/>
          <p:nvPr/>
        </p:nvSpPr>
        <p:spPr>
          <a:xfrm>
            <a:off x="5714827" y="498426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1" name="Freeform 220"/>
          <p:cNvSpPr/>
          <p:nvPr/>
        </p:nvSpPr>
        <p:spPr>
          <a:xfrm>
            <a:off x="3665311" y="453186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2" name="Freeform 221"/>
          <p:cNvSpPr/>
          <p:nvPr/>
        </p:nvSpPr>
        <p:spPr>
          <a:xfrm>
            <a:off x="3794403" y="452610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3" name="Freeform 222"/>
          <p:cNvSpPr/>
          <p:nvPr/>
        </p:nvSpPr>
        <p:spPr>
          <a:xfrm>
            <a:off x="3858949" y="466909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4" name="Freeform 223"/>
          <p:cNvSpPr/>
          <p:nvPr/>
        </p:nvSpPr>
        <p:spPr>
          <a:xfrm>
            <a:off x="4112358" y="47320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5" name="Freeform 224"/>
          <p:cNvSpPr/>
          <p:nvPr/>
        </p:nvSpPr>
        <p:spPr>
          <a:xfrm>
            <a:off x="3959958" y="457962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6" name="Freeform 225"/>
          <p:cNvSpPr/>
          <p:nvPr/>
        </p:nvSpPr>
        <p:spPr>
          <a:xfrm>
            <a:off x="4241450" y="466909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7" name="Freeform 226"/>
          <p:cNvSpPr/>
          <p:nvPr/>
        </p:nvSpPr>
        <p:spPr>
          <a:xfrm>
            <a:off x="3703891" y="414363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8" name="Freeform 227"/>
          <p:cNvSpPr/>
          <p:nvPr/>
        </p:nvSpPr>
        <p:spPr>
          <a:xfrm>
            <a:off x="6015367" y="523642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29" name="Freeform 228"/>
          <p:cNvSpPr/>
          <p:nvPr/>
        </p:nvSpPr>
        <p:spPr>
          <a:xfrm>
            <a:off x="3469186" y="388810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0" name="Freeform 229"/>
          <p:cNvSpPr/>
          <p:nvPr/>
        </p:nvSpPr>
        <p:spPr>
          <a:xfrm>
            <a:off x="3838532" y="492081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1" name="Freeform 230"/>
          <p:cNvSpPr/>
          <p:nvPr/>
        </p:nvSpPr>
        <p:spPr>
          <a:xfrm>
            <a:off x="4088441" y="488609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2" name="Freeform 231"/>
          <p:cNvSpPr/>
          <p:nvPr/>
        </p:nvSpPr>
        <p:spPr>
          <a:xfrm>
            <a:off x="4360278" y="504719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3" name="Freeform 232"/>
          <p:cNvSpPr/>
          <p:nvPr/>
        </p:nvSpPr>
        <p:spPr>
          <a:xfrm>
            <a:off x="4946386" y="5928184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4" name="Freeform 233"/>
          <p:cNvSpPr/>
          <p:nvPr/>
        </p:nvSpPr>
        <p:spPr>
          <a:xfrm>
            <a:off x="4965111" y="473938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5" name="Freeform 234"/>
          <p:cNvSpPr/>
          <p:nvPr/>
        </p:nvSpPr>
        <p:spPr>
          <a:xfrm>
            <a:off x="3436813" y="36363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6" name="Freeform 235"/>
          <p:cNvSpPr/>
          <p:nvPr/>
        </p:nvSpPr>
        <p:spPr>
          <a:xfrm>
            <a:off x="3589213" y="37887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7" name="Freeform 236"/>
          <p:cNvSpPr/>
          <p:nvPr/>
        </p:nvSpPr>
        <p:spPr>
          <a:xfrm>
            <a:off x="3741613" y="39411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8" name="Freeform 237"/>
          <p:cNvSpPr/>
          <p:nvPr/>
        </p:nvSpPr>
        <p:spPr>
          <a:xfrm>
            <a:off x="3894013" y="40935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9" name="Freeform 238"/>
          <p:cNvSpPr/>
          <p:nvPr/>
        </p:nvSpPr>
        <p:spPr>
          <a:xfrm>
            <a:off x="4152987" y="425426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0" name="Freeform 239"/>
          <p:cNvSpPr/>
          <p:nvPr/>
        </p:nvSpPr>
        <p:spPr>
          <a:xfrm>
            <a:off x="4415759" y="446893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1" name="Freeform 240"/>
          <p:cNvSpPr/>
          <p:nvPr/>
        </p:nvSpPr>
        <p:spPr>
          <a:xfrm>
            <a:off x="4688202" y="457732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2" name="Freeform 241"/>
          <p:cNvSpPr/>
          <p:nvPr/>
        </p:nvSpPr>
        <p:spPr>
          <a:xfrm>
            <a:off x="4800712" y="482824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3" name="Freeform 242"/>
          <p:cNvSpPr/>
          <p:nvPr/>
        </p:nvSpPr>
        <p:spPr>
          <a:xfrm>
            <a:off x="5266523" y="485788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4" name="Freeform 243"/>
          <p:cNvSpPr/>
          <p:nvPr/>
        </p:nvSpPr>
        <p:spPr>
          <a:xfrm>
            <a:off x="4960813" y="51603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5" name="Freeform 244"/>
          <p:cNvSpPr/>
          <p:nvPr/>
        </p:nvSpPr>
        <p:spPr>
          <a:xfrm>
            <a:off x="5635891" y="595472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6" name="Freeform 245"/>
          <p:cNvSpPr/>
          <p:nvPr/>
        </p:nvSpPr>
        <p:spPr>
          <a:xfrm>
            <a:off x="5462654" y="601480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7" name="Freeform 246"/>
          <p:cNvSpPr/>
          <p:nvPr/>
        </p:nvSpPr>
        <p:spPr>
          <a:xfrm>
            <a:off x="5688138" y="565310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8" name="Freeform 247"/>
          <p:cNvSpPr/>
          <p:nvPr/>
        </p:nvSpPr>
        <p:spPr>
          <a:xfrm>
            <a:off x="5090515" y="549402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9" name="Freeform 248"/>
          <p:cNvSpPr/>
          <p:nvPr/>
        </p:nvSpPr>
        <p:spPr>
          <a:xfrm>
            <a:off x="5178904" y="6048640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0" name="Freeform 249"/>
          <p:cNvSpPr/>
          <p:nvPr/>
        </p:nvSpPr>
        <p:spPr>
          <a:xfrm>
            <a:off x="4793561" y="594487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1" name="Freeform 250"/>
          <p:cNvSpPr/>
          <p:nvPr/>
        </p:nvSpPr>
        <p:spPr>
          <a:xfrm>
            <a:off x="4381877" y="562576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2" name="Freeform 251"/>
          <p:cNvSpPr/>
          <p:nvPr/>
        </p:nvSpPr>
        <p:spPr>
          <a:xfrm>
            <a:off x="5167052" y="585984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3" name="Freeform 252"/>
          <p:cNvSpPr/>
          <p:nvPr/>
        </p:nvSpPr>
        <p:spPr>
          <a:xfrm>
            <a:off x="4929804" y="5774352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4" name="Freeform 253"/>
          <p:cNvSpPr/>
          <p:nvPr/>
        </p:nvSpPr>
        <p:spPr>
          <a:xfrm>
            <a:off x="5902488" y="569441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5" name="Freeform 254"/>
          <p:cNvSpPr/>
          <p:nvPr/>
        </p:nvSpPr>
        <p:spPr>
          <a:xfrm>
            <a:off x="4534277" y="577816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6" name="Freeform 255"/>
          <p:cNvSpPr/>
          <p:nvPr/>
        </p:nvSpPr>
        <p:spPr>
          <a:xfrm>
            <a:off x="4915100" y="5552983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7" name="Freeform 256"/>
          <p:cNvSpPr/>
          <p:nvPr/>
        </p:nvSpPr>
        <p:spPr>
          <a:xfrm>
            <a:off x="4220674" y="530444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8" name="Freeform 257"/>
          <p:cNvSpPr/>
          <p:nvPr/>
        </p:nvSpPr>
        <p:spPr>
          <a:xfrm>
            <a:off x="4615475" y="556283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9" name="Freeform 258"/>
          <p:cNvSpPr/>
          <p:nvPr/>
        </p:nvSpPr>
        <p:spPr>
          <a:xfrm>
            <a:off x="4170629" y="548385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0" name="Freeform 259"/>
          <p:cNvSpPr/>
          <p:nvPr/>
        </p:nvSpPr>
        <p:spPr>
          <a:xfrm>
            <a:off x="3822604" y="526351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1" name="Freeform 260"/>
          <p:cNvSpPr/>
          <p:nvPr/>
        </p:nvSpPr>
        <p:spPr>
          <a:xfrm>
            <a:off x="4474539" y="5389376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2" name="Freeform 261"/>
          <p:cNvSpPr/>
          <p:nvPr/>
        </p:nvSpPr>
        <p:spPr>
          <a:xfrm>
            <a:off x="3163103" y="477238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3" name="Freeform 262"/>
          <p:cNvSpPr/>
          <p:nvPr/>
        </p:nvSpPr>
        <p:spPr>
          <a:xfrm>
            <a:off x="6087562" y="571523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4" name="Freeform 263"/>
          <p:cNvSpPr/>
          <p:nvPr/>
        </p:nvSpPr>
        <p:spPr>
          <a:xfrm>
            <a:off x="6239962" y="593915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5" name="Freeform 264"/>
          <p:cNvSpPr/>
          <p:nvPr/>
        </p:nvSpPr>
        <p:spPr>
          <a:xfrm>
            <a:off x="5914668" y="5951871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6" name="Freeform 265"/>
          <p:cNvSpPr/>
          <p:nvPr/>
        </p:nvSpPr>
        <p:spPr>
          <a:xfrm>
            <a:off x="6369054" y="563148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7" name="Freeform 266"/>
          <p:cNvSpPr/>
          <p:nvPr/>
        </p:nvSpPr>
        <p:spPr>
          <a:xfrm>
            <a:off x="6368609" y="5388595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8" name="Freeform 267"/>
          <p:cNvSpPr/>
          <p:nvPr/>
        </p:nvSpPr>
        <p:spPr>
          <a:xfrm>
            <a:off x="6497701" y="5968229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9" name="Freeform 268"/>
          <p:cNvSpPr/>
          <p:nvPr/>
        </p:nvSpPr>
        <p:spPr>
          <a:xfrm>
            <a:off x="6726772" y="577658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0" name="Freeform 269"/>
          <p:cNvSpPr/>
          <p:nvPr/>
        </p:nvSpPr>
        <p:spPr>
          <a:xfrm>
            <a:off x="6593156" y="5534708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1" name="Freeform 270"/>
          <p:cNvSpPr/>
          <p:nvPr/>
        </p:nvSpPr>
        <p:spPr>
          <a:xfrm>
            <a:off x="6722248" y="595552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2" name="Freeform 271"/>
          <p:cNvSpPr/>
          <p:nvPr/>
        </p:nvSpPr>
        <p:spPr>
          <a:xfrm>
            <a:off x="6521454" y="5783887"/>
            <a:ext cx="129092" cy="125861"/>
          </a:xfrm>
          <a:custGeom>
            <a:avLst/>
            <a:gdLst>
              <a:gd name="connsiteX0" fmla="*/ 14251 w 129092"/>
              <a:gd name="connsiteY0" fmla="*/ 11442 h 125861"/>
              <a:gd name="connsiteX1" fmla="*/ 2810 w 129092"/>
              <a:gd name="connsiteY1" fmla="*/ 68651 h 125861"/>
              <a:gd name="connsiteX2" fmla="*/ 105776 w 129092"/>
              <a:gd name="connsiteY2" fmla="*/ 125861 h 125861"/>
              <a:gd name="connsiteX3" fmla="*/ 128658 w 129092"/>
              <a:gd name="connsiteY3" fmla="*/ 102977 h 125861"/>
              <a:gd name="connsiteX4" fmla="*/ 94336 w 129092"/>
              <a:gd name="connsiteY4" fmla="*/ 11442 h 125861"/>
              <a:gd name="connsiteX5" fmla="*/ 60013 w 129092"/>
              <a:gd name="connsiteY5" fmla="*/ 0 h 125861"/>
              <a:gd name="connsiteX6" fmla="*/ 14251 w 129092"/>
              <a:gd name="connsiteY6" fmla="*/ 11442 h 125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9092" h="125861">
                <a:moveTo>
                  <a:pt x="14251" y="11442"/>
                </a:moveTo>
                <a:cubicBezTo>
                  <a:pt x="10437" y="30512"/>
                  <a:pt x="-6634" y="51651"/>
                  <a:pt x="2810" y="68651"/>
                </a:cubicBezTo>
                <a:cubicBezTo>
                  <a:pt x="20691" y="100841"/>
                  <a:pt x="72025" y="114609"/>
                  <a:pt x="105776" y="125861"/>
                </a:cubicBezTo>
                <a:cubicBezTo>
                  <a:pt x="113403" y="118233"/>
                  <a:pt x="127133" y="113656"/>
                  <a:pt x="128658" y="102977"/>
                </a:cubicBezTo>
                <a:cubicBezTo>
                  <a:pt x="131997" y="79601"/>
                  <a:pt x="115647" y="28492"/>
                  <a:pt x="94336" y="11442"/>
                </a:cubicBezTo>
                <a:cubicBezTo>
                  <a:pt x="84919" y="3908"/>
                  <a:pt x="71454" y="3814"/>
                  <a:pt x="60013" y="0"/>
                </a:cubicBezTo>
                <a:lnTo>
                  <a:pt x="14251" y="11442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273" name="Curved Connector 272"/>
          <p:cNvCxnSpPr/>
          <p:nvPr/>
        </p:nvCxnSpPr>
        <p:spPr>
          <a:xfrm rot="16200000" flipH="1">
            <a:off x="2685718" y="4251835"/>
            <a:ext cx="585455" cy="21480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Curved Connector 273"/>
          <p:cNvCxnSpPr/>
          <p:nvPr/>
        </p:nvCxnSpPr>
        <p:spPr>
          <a:xfrm rot="16200000" flipH="1">
            <a:off x="3155611" y="4122043"/>
            <a:ext cx="585455" cy="21480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Curved Connector 274"/>
          <p:cNvCxnSpPr/>
          <p:nvPr/>
        </p:nvCxnSpPr>
        <p:spPr>
          <a:xfrm rot="16200000" flipH="1">
            <a:off x="3507914" y="4721247"/>
            <a:ext cx="585455" cy="21480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Curved Connector 275"/>
          <p:cNvCxnSpPr/>
          <p:nvPr/>
        </p:nvCxnSpPr>
        <p:spPr>
          <a:xfrm rot="16200000" flipH="1">
            <a:off x="3989566" y="4873647"/>
            <a:ext cx="585455" cy="21480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Curved Connector 276"/>
          <p:cNvCxnSpPr/>
          <p:nvPr/>
        </p:nvCxnSpPr>
        <p:spPr>
          <a:xfrm rot="16200000" flipH="1">
            <a:off x="4353628" y="5225933"/>
            <a:ext cx="585455" cy="21480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Curved Connector 277"/>
          <p:cNvCxnSpPr/>
          <p:nvPr/>
        </p:nvCxnSpPr>
        <p:spPr>
          <a:xfrm rot="16200000" flipH="1">
            <a:off x="4823521" y="5378333"/>
            <a:ext cx="585455" cy="21480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Curved Connector 278"/>
          <p:cNvCxnSpPr/>
          <p:nvPr/>
        </p:nvCxnSpPr>
        <p:spPr>
          <a:xfrm rot="16200000" flipH="1">
            <a:off x="5258137" y="5530733"/>
            <a:ext cx="585455" cy="214807"/>
          </a:xfrm>
          <a:prstGeom prst="curved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2217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6022" y="274637"/>
            <a:ext cx="3030778" cy="5710313"/>
          </a:xfrm>
        </p:spPr>
        <p:txBody>
          <a:bodyPr/>
          <a:lstStyle/>
          <a:p>
            <a:r>
              <a:rPr lang="es-ES_tradnl" dirty="0" smtClean="0"/>
              <a:t>Proceso Geo-</a:t>
            </a:r>
            <a:r>
              <a:rPr lang="es-ES_tradnl" dirty="0" err="1" smtClean="0"/>
              <a:t>Cryogenico</a:t>
            </a:r>
            <a:endParaRPr lang="es-ES_trad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err="1" smtClean="0">
                <a:solidFill>
                  <a:srgbClr val="17375E"/>
                </a:solidFill>
              </a:rPr>
              <a:t>FrostF</a:t>
            </a:r>
            <a:endParaRPr lang="es-ES_tradnl" dirty="0">
              <a:solidFill>
                <a:srgbClr val="17375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58" y="0"/>
            <a:ext cx="5494052" cy="673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5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77" y="1175810"/>
            <a:ext cx="2535687" cy="2566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4026" y="1175811"/>
            <a:ext cx="2696993" cy="2566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0334" y="3855772"/>
            <a:ext cx="2867448" cy="2881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6435" y="1175810"/>
            <a:ext cx="2805503" cy="25662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799" y="3844938"/>
            <a:ext cx="2966265" cy="2798457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70334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2400" i="1" dirty="0" smtClean="0">
                <a:latin typeface="Chalkboard"/>
                <a:cs typeface="Chalkboard"/>
              </a:rPr>
              <a:t>Glaciar de Rocas </a:t>
            </a:r>
            <a:r>
              <a:rPr lang="es-ES_tradnl" sz="2400" dirty="0" smtClean="0">
                <a:latin typeface="Chalkboard"/>
                <a:cs typeface="Chalkboard"/>
              </a:rPr>
              <a:t>en la Heladera! (por </a:t>
            </a:r>
            <a:r>
              <a:rPr lang="es-ES_tradnl" sz="2400" dirty="0" err="1" smtClean="0">
                <a:latin typeface="Chalkboard"/>
                <a:cs typeface="Chalkboard"/>
              </a:rPr>
              <a:t>frost</a:t>
            </a:r>
            <a:r>
              <a:rPr lang="es-ES_tradnl" sz="2400" dirty="0" smtClean="0">
                <a:latin typeface="Chalkboard"/>
                <a:cs typeface="Chalkboard"/>
              </a:rPr>
              <a:t> </a:t>
            </a:r>
            <a:r>
              <a:rPr lang="es-ES_tradnl" sz="2400" dirty="0" err="1" smtClean="0">
                <a:latin typeface="Chalkboard"/>
                <a:cs typeface="Chalkboard"/>
              </a:rPr>
              <a:t>heave</a:t>
            </a:r>
            <a:r>
              <a:rPr lang="es-ES_tradnl" sz="2400" dirty="0" smtClean="0">
                <a:latin typeface="Chalkboard"/>
                <a:cs typeface="Chalkboard"/>
              </a:rPr>
              <a:t>)</a:t>
            </a:r>
            <a:endParaRPr lang="es-ES_tradnl" sz="2400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134145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15900"/>
            <a:ext cx="8420100" cy="642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18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8158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4000" dirty="0" smtClean="0">
                <a:latin typeface="Chalkboard"/>
                <a:cs typeface="Chalkboard"/>
              </a:rPr>
              <a:t>El principal insumo: </a:t>
            </a:r>
            <a:r>
              <a:rPr lang="es-ES_tradnl" sz="3200" dirty="0" smtClean="0">
                <a:latin typeface="Chalkboard"/>
                <a:cs typeface="Chalkboard"/>
              </a:rPr>
              <a:t/>
            </a:r>
            <a:br>
              <a:rPr lang="es-ES_tradnl" sz="3200" dirty="0" smtClean="0">
                <a:latin typeface="Chalkboard"/>
                <a:cs typeface="Chalkboard"/>
              </a:rPr>
            </a:br>
            <a:r>
              <a:rPr lang="es-ES_tradnl" sz="3200" dirty="0" smtClean="0">
                <a:latin typeface="Chalkboard"/>
                <a:cs typeface="Chalkboard"/>
              </a:rPr>
              <a:t>Piedra, Nieve, Agua y Hielo</a:t>
            </a:r>
            <a:endParaRPr lang="es-ES_tradnl" sz="3200" dirty="0">
              <a:latin typeface="Chalkboard"/>
              <a:cs typeface="Chalkboar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0705"/>
            <a:ext cx="9144000" cy="419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18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laciar zenta - small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869" y="1844871"/>
            <a:ext cx="9165736" cy="5040802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¿Donde está el hielo?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55360" y="1232972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23 12 11 S, 65 03 43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80513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laciar zenta - small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869" y="1844871"/>
            <a:ext cx="9165736" cy="5040802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¡Debajo de la Piedra!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964257" y="3693329"/>
            <a:ext cx="7834655" cy="2456115"/>
          </a:xfrm>
          <a:custGeom>
            <a:avLst/>
            <a:gdLst>
              <a:gd name="connsiteX0" fmla="*/ 131042 w 7834655"/>
              <a:gd name="connsiteY0" fmla="*/ 337876 h 2456115"/>
              <a:gd name="connsiteX1" fmla="*/ 72782 w 7834655"/>
              <a:gd name="connsiteY1" fmla="*/ 361178 h 2456115"/>
              <a:gd name="connsiteX2" fmla="*/ 14521 w 7834655"/>
              <a:gd name="connsiteY2" fmla="*/ 419432 h 2456115"/>
              <a:gd name="connsiteX3" fmla="*/ 14521 w 7834655"/>
              <a:gd name="connsiteY3" fmla="*/ 570894 h 2456115"/>
              <a:gd name="connsiteX4" fmla="*/ 84434 w 7834655"/>
              <a:gd name="connsiteY4" fmla="*/ 617497 h 2456115"/>
              <a:gd name="connsiteX5" fmla="*/ 119390 w 7834655"/>
              <a:gd name="connsiteY5" fmla="*/ 640799 h 2456115"/>
              <a:gd name="connsiteX6" fmla="*/ 154346 w 7834655"/>
              <a:gd name="connsiteY6" fmla="*/ 675751 h 2456115"/>
              <a:gd name="connsiteX7" fmla="*/ 212607 w 7834655"/>
              <a:gd name="connsiteY7" fmla="*/ 687402 h 2456115"/>
              <a:gd name="connsiteX8" fmla="*/ 247563 w 7834655"/>
              <a:gd name="connsiteY8" fmla="*/ 710704 h 2456115"/>
              <a:gd name="connsiteX9" fmla="*/ 259215 w 7834655"/>
              <a:gd name="connsiteY9" fmla="*/ 838864 h 2456115"/>
              <a:gd name="connsiteX10" fmla="*/ 270868 w 7834655"/>
              <a:gd name="connsiteY10" fmla="*/ 955373 h 2456115"/>
              <a:gd name="connsiteX11" fmla="*/ 305824 w 7834655"/>
              <a:gd name="connsiteY11" fmla="*/ 967024 h 2456115"/>
              <a:gd name="connsiteX12" fmla="*/ 340780 w 7834655"/>
              <a:gd name="connsiteY12" fmla="*/ 990325 h 2456115"/>
              <a:gd name="connsiteX13" fmla="*/ 468954 w 7834655"/>
              <a:gd name="connsiteY13" fmla="*/ 1013627 h 2456115"/>
              <a:gd name="connsiteX14" fmla="*/ 515562 w 7834655"/>
              <a:gd name="connsiteY14" fmla="*/ 1025278 h 2456115"/>
              <a:gd name="connsiteX15" fmla="*/ 573823 w 7834655"/>
              <a:gd name="connsiteY15" fmla="*/ 1060231 h 2456115"/>
              <a:gd name="connsiteX16" fmla="*/ 608779 w 7834655"/>
              <a:gd name="connsiteY16" fmla="*/ 1083532 h 2456115"/>
              <a:gd name="connsiteX17" fmla="*/ 527214 w 7834655"/>
              <a:gd name="connsiteY17" fmla="*/ 1095183 h 2456115"/>
              <a:gd name="connsiteX18" fmla="*/ 422345 w 7834655"/>
              <a:gd name="connsiteY18" fmla="*/ 1130136 h 2456115"/>
              <a:gd name="connsiteX19" fmla="*/ 352432 w 7834655"/>
              <a:gd name="connsiteY19" fmla="*/ 1188390 h 2456115"/>
              <a:gd name="connsiteX20" fmla="*/ 317476 w 7834655"/>
              <a:gd name="connsiteY20" fmla="*/ 1211692 h 2456115"/>
              <a:gd name="connsiteX21" fmla="*/ 270868 w 7834655"/>
              <a:gd name="connsiteY21" fmla="*/ 1246645 h 2456115"/>
              <a:gd name="connsiteX22" fmla="*/ 235911 w 7834655"/>
              <a:gd name="connsiteY22" fmla="*/ 1258296 h 2456115"/>
              <a:gd name="connsiteX23" fmla="*/ 200955 w 7834655"/>
              <a:gd name="connsiteY23" fmla="*/ 1281597 h 2456115"/>
              <a:gd name="connsiteX24" fmla="*/ 177651 w 7834655"/>
              <a:gd name="connsiteY24" fmla="*/ 1351503 h 2456115"/>
              <a:gd name="connsiteX25" fmla="*/ 165998 w 7834655"/>
              <a:gd name="connsiteY25" fmla="*/ 1386455 h 2456115"/>
              <a:gd name="connsiteX26" fmla="*/ 177651 w 7834655"/>
              <a:gd name="connsiteY26" fmla="*/ 1479662 h 2456115"/>
              <a:gd name="connsiteX27" fmla="*/ 212607 w 7834655"/>
              <a:gd name="connsiteY27" fmla="*/ 1514615 h 2456115"/>
              <a:gd name="connsiteX28" fmla="*/ 247563 w 7834655"/>
              <a:gd name="connsiteY28" fmla="*/ 1526266 h 2456115"/>
              <a:gd name="connsiteX29" fmla="*/ 445649 w 7834655"/>
              <a:gd name="connsiteY29" fmla="*/ 1549568 h 2456115"/>
              <a:gd name="connsiteX30" fmla="*/ 620431 w 7834655"/>
              <a:gd name="connsiteY30" fmla="*/ 1572869 h 2456115"/>
              <a:gd name="connsiteX31" fmla="*/ 725300 w 7834655"/>
              <a:gd name="connsiteY31" fmla="*/ 1584520 h 2456115"/>
              <a:gd name="connsiteX32" fmla="*/ 783561 w 7834655"/>
              <a:gd name="connsiteY32" fmla="*/ 1607822 h 2456115"/>
              <a:gd name="connsiteX33" fmla="*/ 818517 w 7834655"/>
              <a:gd name="connsiteY33" fmla="*/ 1619473 h 2456115"/>
              <a:gd name="connsiteX34" fmla="*/ 888430 w 7834655"/>
              <a:gd name="connsiteY34" fmla="*/ 1666076 h 2456115"/>
              <a:gd name="connsiteX35" fmla="*/ 1016603 w 7834655"/>
              <a:gd name="connsiteY35" fmla="*/ 1701029 h 2456115"/>
              <a:gd name="connsiteX36" fmla="*/ 1063212 w 7834655"/>
              <a:gd name="connsiteY36" fmla="*/ 1712680 h 2456115"/>
              <a:gd name="connsiteX37" fmla="*/ 1133124 w 7834655"/>
              <a:gd name="connsiteY37" fmla="*/ 1724331 h 2456115"/>
              <a:gd name="connsiteX38" fmla="*/ 1296254 w 7834655"/>
              <a:gd name="connsiteY38" fmla="*/ 1747633 h 2456115"/>
              <a:gd name="connsiteX39" fmla="*/ 1412775 w 7834655"/>
              <a:gd name="connsiteY39" fmla="*/ 1829189 h 2456115"/>
              <a:gd name="connsiteX40" fmla="*/ 1447732 w 7834655"/>
              <a:gd name="connsiteY40" fmla="*/ 1852490 h 2456115"/>
              <a:gd name="connsiteX41" fmla="*/ 1517644 w 7834655"/>
              <a:gd name="connsiteY41" fmla="*/ 1875792 h 2456115"/>
              <a:gd name="connsiteX42" fmla="*/ 1552601 w 7834655"/>
              <a:gd name="connsiteY42" fmla="*/ 1887443 h 2456115"/>
              <a:gd name="connsiteX43" fmla="*/ 1599209 w 7834655"/>
              <a:gd name="connsiteY43" fmla="*/ 1899094 h 2456115"/>
              <a:gd name="connsiteX44" fmla="*/ 1669122 w 7834655"/>
              <a:gd name="connsiteY44" fmla="*/ 1922396 h 2456115"/>
              <a:gd name="connsiteX45" fmla="*/ 1715730 w 7834655"/>
              <a:gd name="connsiteY45" fmla="*/ 1934047 h 2456115"/>
              <a:gd name="connsiteX46" fmla="*/ 1785643 w 7834655"/>
              <a:gd name="connsiteY46" fmla="*/ 1957348 h 2456115"/>
              <a:gd name="connsiteX47" fmla="*/ 1878860 w 7834655"/>
              <a:gd name="connsiteY47" fmla="*/ 1980650 h 2456115"/>
              <a:gd name="connsiteX48" fmla="*/ 1948773 w 7834655"/>
              <a:gd name="connsiteY48" fmla="*/ 2003952 h 2456115"/>
              <a:gd name="connsiteX49" fmla="*/ 1995381 w 7834655"/>
              <a:gd name="connsiteY49" fmla="*/ 2027254 h 2456115"/>
              <a:gd name="connsiteX50" fmla="*/ 2041990 w 7834655"/>
              <a:gd name="connsiteY50" fmla="*/ 2038905 h 2456115"/>
              <a:gd name="connsiteX51" fmla="*/ 2088598 w 7834655"/>
              <a:gd name="connsiteY51" fmla="*/ 2062206 h 2456115"/>
              <a:gd name="connsiteX52" fmla="*/ 2123554 w 7834655"/>
              <a:gd name="connsiteY52" fmla="*/ 2073857 h 2456115"/>
              <a:gd name="connsiteX53" fmla="*/ 2216771 w 7834655"/>
              <a:gd name="connsiteY53" fmla="*/ 2108810 h 2456115"/>
              <a:gd name="connsiteX54" fmla="*/ 2263380 w 7834655"/>
              <a:gd name="connsiteY54" fmla="*/ 2120461 h 2456115"/>
              <a:gd name="connsiteX55" fmla="*/ 2298336 w 7834655"/>
              <a:gd name="connsiteY55" fmla="*/ 2132112 h 2456115"/>
              <a:gd name="connsiteX56" fmla="*/ 2566335 w 7834655"/>
              <a:gd name="connsiteY56" fmla="*/ 2167064 h 2456115"/>
              <a:gd name="connsiteX57" fmla="*/ 2624596 w 7834655"/>
              <a:gd name="connsiteY57" fmla="*/ 2178715 h 2456115"/>
              <a:gd name="connsiteX58" fmla="*/ 2671204 w 7834655"/>
              <a:gd name="connsiteY58" fmla="*/ 2190366 h 2456115"/>
              <a:gd name="connsiteX59" fmla="*/ 2764421 w 7834655"/>
              <a:gd name="connsiteY59" fmla="*/ 2202017 h 2456115"/>
              <a:gd name="connsiteX60" fmla="*/ 2974159 w 7834655"/>
              <a:gd name="connsiteY60" fmla="*/ 2236970 h 2456115"/>
              <a:gd name="connsiteX61" fmla="*/ 3113984 w 7834655"/>
              <a:gd name="connsiteY61" fmla="*/ 2260271 h 2456115"/>
              <a:gd name="connsiteX62" fmla="*/ 3242158 w 7834655"/>
              <a:gd name="connsiteY62" fmla="*/ 2283573 h 2456115"/>
              <a:gd name="connsiteX63" fmla="*/ 3638330 w 7834655"/>
              <a:gd name="connsiteY63" fmla="*/ 2306875 h 2456115"/>
              <a:gd name="connsiteX64" fmla="*/ 4034502 w 7834655"/>
              <a:gd name="connsiteY64" fmla="*/ 2330177 h 2456115"/>
              <a:gd name="connsiteX65" fmla="*/ 4139371 w 7834655"/>
              <a:gd name="connsiteY65" fmla="*/ 2341828 h 2456115"/>
              <a:gd name="connsiteX66" fmla="*/ 4267544 w 7834655"/>
              <a:gd name="connsiteY66" fmla="*/ 2353478 h 2456115"/>
              <a:gd name="connsiteX67" fmla="*/ 4314153 w 7834655"/>
              <a:gd name="connsiteY67" fmla="*/ 2365129 h 2456115"/>
              <a:gd name="connsiteX68" fmla="*/ 4407370 w 7834655"/>
              <a:gd name="connsiteY68" fmla="*/ 2376780 h 2456115"/>
              <a:gd name="connsiteX69" fmla="*/ 5607538 w 7834655"/>
              <a:gd name="connsiteY69" fmla="*/ 2365129 h 2456115"/>
              <a:gd name="connsiteX70" fmla="*/ 5642494 w 7834655"/>
              <a:gd name="connsiteY70" fmla="*/ 2330177 h 2456115"/>
              <a:gd name="connsiteX71" fmla="*/ 5724059 w 7834655"/>
              <a:gd name="connsiteY71" fmla="*/ 2295224 h 2456115"/>
              <a:gd name="connsiteX72" fmla="*/ 5782320 w 7834655"/>
              <a:gd name="connsiteY72" fmla="*/ 2236970 h 2456115"/>
              <a:gd name="connsiteX73" fmla="*/ 5817276 w 7834655"/>
              <a:gd name="connsiteY73" fmla="*/ 2213668 h 2456115"/>
              <a:gd name="connsiteX74" fmla="*/ 5852232 w 7834655"/>
              <a:gd name="connsiteY74" fmla="*/ 2178715 h 2456115"/>
              <a:gd name="connsiteX75" fmla="*/ 5945449 w 7834655"/>
              <a:gd name="connsiteY75" fmla="*/ 2120461 h 2456115"/>
              <a:gd name="connsiteX76" fmla="*/ 5980406 w 7834655"/>
              <a:gd name="connsiteY76" fmla="*/ 2073857 h 2456115"/>
              <a:gd name="connsiteX77" fmla="*/ 6050318 w 7834655"/>
              <a:gd name="connsiteY77" fmla="*/ 2062206 h 2456115"/>
              <a:gd name="connsiteX78" fmla="*/ 6143535 w 7834655"/>
              <a:gd name="connsiteY78" fmla="*/ 2027254 h 2456115"/>
              <a:gd name="connsiteX79" fmla="*/ 6423186 w 7834655"/>
              <a:gd name="connsiteY79" fmla="*/ 2003952 h 2456115"/>
              <a:gd name="connsiteX80" fmla="*/ 6947531 w 7834655"/>
              <a:gd name="connsiteY80" fmla="*/ 2015603 h 2456115"/>
              <a:gd name="connsiteX81" fmla="*/ 6982488 w 7834655"/>
              <a:gd name="connsiteY81" fmla="*/ 2027254 h 2456115"/>
              <a:gd name="connsiteX82" fmla="*/ 7110661 w 7834655"/>
              <a:gd name="connsiteY82" fmla="*/ 2050555 h 2456115"/>
              <a:gd name="connsiteX83" fmla="*/ 7227182 w 7834655"/>
              <a:gd name="connsiteY83" fmla="*/ 2027254 h 2456115"/>
              <a:gd name="connsiteX84" fmla="*/ 7250487 w 7834655"/>
              <a:gd name="connsiteY84" fmla="*/ 1980650 h 2456115"/>
              <a:gd name="connsiteX85" fmla="*/ 7297095 w 7834655"/>
              <a:gd name="connsiteY85" fmla="*/ 1957348 h 2456115"/>
              <a:gd name="connsiteX86" fmla="*/ 7332051 w 7834655"/>
              <a:gd name="connsiteY86" fmla="*/ 1934047 h 2456115"/>
              <a:gd name="connsiteX87" fmla="*/ 7390312 w 7834655"/>
              <a:gd name="connsiteY87" fmla="*/ 1864141 h 2456115"/>
              <a:gd name="connsiteX88" fmla="*/ 7413616 w 7834655"/>
              <a:gd name="connsiteY88" fmla="*/ 1794236 h 2456115"/>
              <a:gd name="connsiteX89" fmla="*/ 7448573 w 7834655"/>
              <a:gd name="connsiteY89" fmla="*/ 1712680 h 2456115"/>
              <a:gd name="connsiteX90" fmla="*/ 7483529 w 7834655"/>
              <a:gd name="connsiteY90" fmla="*/ 1537917 h 2456115"/>
              <a:gd name="connsiteX91" fmla="*/ 7495181 w 7834655"/>
              <a:gd name="connsiteY91" fmla="*/ 1479662 h 2456115"/>
              <a:gd name="connsiteX92" fmla="*/ 7506833 w 7834655"/>
              <a:gd name="connsiteY92" fmla="*/ 1444710 h 2456115"/>
              <a:gd name="connsiteX93" fmla="*/ 7518485 w 7834655"/>
              <a:gd name="connsiteY93" fmla="*/ 1398106 h 2456115"/>
              <a:gd name="connsiteX94" fmla="*/ 7541790 w 7834655"/>
              <a:gd name="connsiteY94" fmla="*/ 1363153 h 2456115"/>
              <a:gd name="connsiteX95" fmla="*/ 7576746 w 7834655"/>
              <a:gd name="connsiteY95" fmla="*/ 1304899 h 2456115"/>
              <a:gd name="connsiteX96" fmla="*/ 7588398 w 7834655"/>
              <a:gd name="connsiteY96" fmla="*/ 1269946 h 2456115"/>
              <a:gd name="connsiteX97" fmla="*/ 7611702 w 7834655"/>
              <a:gd name="connsiteY97" fmla="*/ 1234994 h 2456115"/>
              <a:gd name="connsiteX98" fmla="*/ 7635006 w 7834655"/>
              <a:gd name="connsiteY98" fmla="*/ 1188390 h 2456115"/>
              <a:gd name="connsiteX99" fmla="*/ 7704919 w 7834655"/>
              <a:gd name="connsiteY99" fmla="*/ 1141787 h 2456115"/>
              <a:gd name="connsiteX100" fmla="*/ 7809788 w 7834655"/>
              <a:gd name="connsiteY100" fmla="*/ 1060231 h 2456115"/>
              <a:gd name="connsiteX101" fmla="*/ 7833092 w 7834655"/>
              <a:gd name="connsiteY101" fmla="*/ 967024 h 2456115"/>
              <a:gd name="connsiteX102" fmla="*/ 7809788 w 7834655"/>
              <a:gd name="connsiteY102" fmla="*/ 873816 h 2456115"/>
              <a:gd name="connsiteX103" fmla="*/ 7728223 w 7834655"/>
              <a:gd name="connsiteY103" fmla="*/ 803911 h 2456115"/>
              <a:gd name="connsiteX104" fmla="*/ 7658311 w 7834655"/>
              <a:gd name="connsiteY104" fmla="*/ 757308 h 2456115"/>
              <a:gd name="connsiteX105" fmla="*/ 7530137 w 7834655"/>
              <a:gd name="connsiteY105" fmla="*/ 734006 h 2456115"/>
              <a:gd name="connsiteX106" fmla="*/ 7448573 w 7834655"/>
              <a:gd name="connsiteY106" fmla="*/ 722355 h 2456115"/>
              <a:gd name="connsiteX107" fmla="*/ 7273791 w 7834655"/>
              <a:gd name="connsiteY107" fmla="*/ 687402 h 2456115"/>
              <a:gd name="connsiteX108" fmla="*/ 6947531 w 7834655"/>
              <a:gd name="connsiteY108" fmla="*/ 664101 h 2456115"/>
              <a:gd name="connsiteX109" fmla="*/ 6865967 w 7834655"/>
              <a:gd name="connsiteY109" fmla="*/ 652450 h 2456115"/>
              <a:gd name="connsiteX110" fmla="*/ 6516403 w 7834655"/>
              <a:gd name="connsiteY110" fmla="*/ 629148 h 2456115"/>
              <a:gd name="connsiteX111" fmla="*/ 6236752 w 7834655"/>
              <a:gd name="connsiteY111" fmla="*/ 617497 h 2456115"/>
              <a:gd name="connsiteX112" fmla="*/ 5910493 w 7834655"/>
              <a:gd name="connsiteY112" fmla="*/ 640799 h 2456115"/>
              <a:gd name="connsiteX113" fmla="*/ 5840580 w 7834655"/>
              <a:gd name="connsiteY113" fmla="*/ 652450 h 2456115"/>
              <a:gd name="connsiteX114" fmla="*/ 5549277 w 7834655"/>
              <a:gd name="connsiteY114" fmla="*/ 675751 h 2456115"/>
              <a:gd name="connsiteX115" fmla="*/ 5071540 w 7834655"/>
              <a:gd name="connsiteY115" fmla="*/ 664101 h 2456115"/>
              <a:gd name="connsiteX116" fmla="*/ 5024932 w 7834655"/>
              <a:gd name="connsiteY116" fmla="*/ 652450 h 2456115"/>
              <a:gd name="connsiteX117" fmla="*/ 4896759 w 7834655"/>
              <a:gd name="connsiteY117" fmla="*/ 629148 h 2456115"/>
              <a:gd name="connsiteX118" fmla="*/ 4826846 w 7834655"/>
              <a:gd name="connsiteY118" fmla="*/ 605846 h 2456115"/>
              <a:gd name="connsiteX119" fmla="*/ 4384065 w 7834655"/>
              <a:gd name="connsiteY119" fmla="*/ 617497 h 2456115"/>
              <a:gd name="connsiteX120" fmla="*/ 4325805 w 7834655"/>
              <a:gd name="connsiteY120" fmla="*/ 629148 h 2456115"/>
              <a:gd name="connsiteX121" fmla="*/ 4267544 w 7834655"/>
              <a:gd name="connsiteY121" fmla="*/ 675751 h 2456115"/>
              <a:gd name="connsiteX122" fmla="*/ 3696590 w 7834655"/>
              <a:gd name="connsiteY122" fmla="*/ 687402 h 2456115"/>
              <a:gd name="connsiteX123" fmla="*/ 3218854 w 7834655"/>
              <a:gd name="connsiteY123" fmla="*/ 687402 h 2456115"/>
              <a:gd name="connsiteX124" fmla="*/ 3125637 w 7834655"/>
              <a:gd name="connsiteY124" fmla="*/ 652450 h 2456115"/>
              <a:gd name="connsiteX125" fmla="*/ 3009115 w 7834655"/>
              <a:gd name="connsiteY125" fmla="*/ 640799 h 2456115"/>
              <a:gd name="connsiteX126" fmla="*/ 2974159 w 7834655"/>
              <a:gd name="connsiteY126" fmla="*/ 617497 h 2456115"/>
              <a:gd name="connsiteX127" fmla="*/ 2729465 w 7834655"/>
              <a:gd name="connsiteY127" fmla="*/ 640799 h 2456115"/>
              <a:gd name="connsiteX128" fmla="*/ 2694508 w 7834655"/>
              <a:gd name="connsiteY128" fmla="*/ 652450 h 2456115"/>
              <a:gd name="connsiteX129" fmla="*/ 2647900 w 7834655"/>
              <a:gd name="connsiteY129" fmla="*/ 664101 h 2456115"/>
              <a:gd name="connsiteX130" fmla="*/ 2612943 w 7834655"/>
              <a:gd name="connsiteY130" fmla="*/ 675751 h 2456115"/>
              <a:gd name="connsiteX131" fmla="*/ 2519726 w 7834655"/>
              <a:gd name="connsiteY131" fmla="*/ 687402 h 2456115"/>
              <a:gd name="connsiteX132" fmla="*/ 2391553 w 7834655"/>
              <a:gd name="connsiteY132" fmla="*/ 699053 h 2456115"/>
              <a:gd name="connsiteX133" fmla="*/ 2123554 w 7834655"/>
              <a:gd name="connsiteY133" fmla="*/ 687402 h 2456115"/>
              <a:gd name="connsiteX134" fmla="*/ 2088598 w 7834655"/>
              <a:gd name="connsiteY134" fmla="*/ 675751 h 2456115"/>
              <a:gd name="connsiteX135" fmla="*/ 2041990 w 7834655"/>
              <a:gd name="connsiteY135" fmla="*/ 664101 h 2456115"/>
              <a:gd name="connsiteX136" fmla="*/ 2007033 w 7834655"/>
              <a:gd name="connsiteY136" fmla="*/ 652450 h 2456115"/>
              <a:gd name="connsiteX137" fmla="*/ 1948773 w 7834655"/>
              <a:gd name="connsiteY137" fmla="*/ 640799 h 2456115"/>
              <a:gd name="connsiteX138" fmla="*/ 1902164 w 7834655"/>
              <a:gd name="connsiteY138" fmla="*/ 617497 h 2456115"/>
              <a:gd name="connsiteX139" fmla="*/ 1855556 w 7834655"/>
              <a:gd name="connsiteY139" fmla="*/ 582544 h 2456115"/>
              <a:gd name="connsiteX140" fmla="*/ 1785643 w 7834655"/>
              <a:gd name="connsiteY140" fmla="*/ 559243 h 2456115"/>
              <a:gd name="connsiteX141" fmla="*/ 1762339 w 7834655"/>
              <a:gd name="connsiteY141" fmla="*/ 524290 h 2456115"/>
              <a:gd name="connsiteX142" fmla="*/ 1739034 w 7834655"/>
              <a:gd name="connsiteY142" fmla="*/ 384479 h 2456115"/>
              <a:gd name="connsiteX143" fmla="*/ 1727382 w 7834655"/>
              <a:gd name="connsiteY143" fmla="*/ 267971 h 2456115"/>
              <a:gd name="connsiteX144" fmla="*/ 1692426 w 7834655"/>
              <a:gd name="connsiteY144" fmla="*/ 256320 h 2456115"/>
              <a:gd name="connsiteX145" fmla="*/ 1575905 w 7834655"/>
              <a:gd name="connsiteY145" fmla="*/ 209716 h 2456115"/>
              <a:gd name="connsiteX146" fmla="*/ 1319558 w 7834655"/>
              <a:gd name="connsiteY146" fmla="*/ 198065 h 2456115"/>
              <a:gd name="connsiteX147" fmla="*/ 1261298 w 7834655"/>
              <a:gd name="connsiteY147" fmla="*/ 186414 h 2456115"/>
              <a:gd name="connsiteX148" fmla="*/ 1214689 w 7834655"/>
              <a:gd name="connsiteY148" fmla="*/ 163113 h 2456115"/>
              <a:gd name="connsiteX149" fmla="*/ 1179733 w 7834655"/>
              <a:gd name="connsiteY149" fmla="*/ 151462 h 2456115"/>
              <a:gd name="connsiteX150" fmla="*/ 1144776 w 7834655"/>
              <a:gd name="connsiteY150" fmla="*/ 81557 h 2456115"/>
              <a:gd name="connsiteX151" fmla="*/ 1074864 w 7834655"/>
              <a:gd name="connsiteY151" fmla="*/ 34953 h 2456115"/>
              <a:gd name="connsiteX152" fmla="*/ 1039907 w 7834655"/>
              <a:gd name="connsiteY152" fmla="*/ 11651 h 2456115"/>
              <a:gd name="connsiteX153" fmla="*/ 993299 w 7834655"/>
              <a:gd name="connsiteY153" fmla="*/ 0 h 2456115"/>
              <a:gd name="connsiteX154" fmla="*/ 818517 w 7834655"/>
              <a:gd name="connsiteY154" fmla="*/ 11651 h 2456115"/>
              <a:gd name="connsiteX155" fmla="*/ 748604 w 7834655"/>
              <a:gd name="connsiteY155" fmla="*/ 34953 h 2456115"/>
              <a:gd name="connsiteX156" fmla="*/ 667040 w 7834655"/>
              <a:gd name="connsiteY156" fmla="*/ 81557 h 2456115"/>
              <a:gd name="connsiteX157" fmla="*/ 632083 w 7834655"/>
              <a:gd name="connsiteY157" fmla="*/ 104858 h 2456115"/>
              <a:gd name="connsiteX158" fmla="*/ 597127 w 7834655"/>
              <a:gd name="connsiteY158" fmla="*/ 116509 h 2456115"/>
              <a:gd name="connsiteX159" fmla="*/ 550518 w 7834655"/>
              <a:gd name="connsiteY159" fmla="*/ 139811 h 2456115"/>
              <a:gd name="connsiteX160" fmla="*/ 492258 w 7834655"/>
              <a:gd name="connsiteY160" fmla="*/ 151462 h 2456115"/>
              <a:gd name="connsiteX161" fmla="*/ 468954 w 7834655"/>
              <a:gd name="connsiteY161" fmla="*/ 186414 h 2456115"/>
              <a:gd name="connsiteX162" fmla="*/ 364085 w 7834655"/>
              <a:gd name="connsiteY162" fmla="*/ 244669 h 2456115"/>
              <a:gd name="connsiteX163" fmla="*/ 235911 w 7834655"/>
              <a:gd name="connsiteY163" fmla="*/ 326225 h 2456115"/>
              <a:gd name="connsiteX164" fmla="*/ 189303 w 7834655"/>
              <a:gd name="connsiteY164" fmla="*/ 337876 h 2456115"/>
              <a:gd name="connsiteX165" fmla="*/ 131042 w 7834655"/>
              <a:gd name="connsiteY165" fmla="*/ 337876 h 245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7834655" h="2456115">
                <a:moveTo>
                  <a:pt x="131042" y="337876"/>
                </a:moveTo>
                <a:cubicBezTo>
                  <a:pt x="111622" y="341760"/>
                  <a:pt x="89917" y="349184"/>
                  <a:pt x="72782" y="361178"/>
                </a:cubicBezTo>
                <a:cubicBezTo>
                  <a:pt x="50283" y="376926"/>
                  <a:pt x="14521" y="419432"/>
                  <a:pt x="14521" y="419432"/>
                </a:cubicBezTo>
                <a:cubicBezTo>
                  <a:pt x="5081" y="466626"/>
                  <a:pt x="-12795" y="524071"/>
                  <a:pt x="14521" y="570894"/>
                </a:cubicBezTo>
                <a:cubicBezTo>
                  <a:pt x="28634" y="595085"/>
                  <a:pt x="61130" y="601963"/>
                  <a:pt x="84434" y="617497"/>
                </a:cubicBezTo>
                <a:cubicBezTo>
                  <a:pt x="96086" y="625264"/>
                  <a:pt x="109487" y="630898"/>
                  <a:pt x="119390" y="640799"/>
                </a:cubicBezTo>
                <a:cubicBezTo>
                  <a:pt x="131042" y="652450"/>
                  <a:pt x="139608" y="668383"/>
                  <a:pt x="154346" y="675751"/>
                </a:cubicBezTo>
                <a:cubicBezTo>
                  <a:pt x="172060" y="684607"/>
                  <a:pt x="193187" y="683518"/>
                  <a:pt x="212607" y="687402"/>
                </a:cubicBezTo>
                <a:cubicBezTo>
                  <a:pt x="224259" y="695169"/>
                  <a:pt x="236628" y="701957"/>
                  <a:pt x="247563" y="710704"/>
                </a:cubicBezTo>
                <a:cubicBezTo>
                  <a:pt x="296720" y="750026"/>
                  <a:pt x="268934" y="751407"/>
                  <a:pt x="259215" y="838864"/>
                </a:cubicBezTo>
                <a:cubicBezTo>
                  <a:pt x="263099" y="877700"/>
                  <a:pt x="257528" y="918693"/>
                  <a:pt x="270868" y="955373"/>
                </a:cubicBezTo>
                <a:cubicBezTo>
                  <a:pt x="275066" y="966916"/>
                  <a:pt x="294838" y="961532"/>
                  <a:pt x="305824" y="967024"/>
                </a:cubicBezTo>
                <a:cubicBezTo>
                  <a:pt x="318349" y="973286"/>
                  <a:pt x="327909" y="984809"/>
                  <a:pt x="340780" y="990325"/>
                </a:cubicBezTo>
                <a:cubicBezTo>
                  <a:pt x="369991" y="1002842"/>
                  <a:pt x="447067" y="1009648"/>
                  <a:pt x="468954" y="1013627"/>
                </a:cubicBezTo>
                <a:cubicBezTo>
                  <a:pt x="484710" y="1016491"/>
                  <a:pt x="500026" y="1021394"/>
                  <a:pt x="515562" y="1025278"/>
                </a:cubicBezTo>
                <a:cubicBezTo>
                  <a:pt x="534982" y="1036929"/>
                  <a:pt x="554618" y="1048229"/>
                  <a:pt x="573823" y="1060231"/>
                </a:cubicBezTo>
                <a:cubicBezTo>
                  <a:pt x="585698" y="1067652"/>
                  <a:pt x="619982" y="1075131"/>
                  <a:pt x="608779" y="1083532"/>
                </a:cubicBezTo>
                <a:cubicBezTo>
                  <a:pt x="586806" y="1100009"/>
                  <a:pt x="554402" y="1091299"/>
                  <a:pt x="527214" y="1095183"/>
                </a:cubicBezTo>
                <a:cubicBezTo>
                  <a:pt x="492258" y="1106834"/>
                  <a:pt x="453004" y="1109698"/>
                  <a:pt x="422345" y="1130136"/>
                </a:cubicBezTo>
                <a:cubicBezTo>
                  <a:pt x="335555" y="1187991"/>
                  <a:pt x="442150" y="1113634"/>
                  <a:pt x="352432" y="1188390"/>
                </a:cubicBezTo>
                <a:cubicBezTo>
                  <a:pt x="341674" y="1197354"/>
                  <a:pt x="328872" y="1203553"/>
                  <a:pt x="317476" y="1211692"/>
                </a:cubicBezTo>
                <a:cubicBezTo>
                  <a:pt x="301673" y="1222979"/>
                  <a:pt x="287729" y="1237011"/>
                  <a:pt x="270868" y="1246645"/>
                </a:cubicBezTo>
                <a:cubicBezTo>
                  <a:pt x="260204" y="1252738"/>
                  <a:pt x="246897" y="1252804"/>
                  <a:pt x="235911" y="1258296"/>
                </a:cubicBezTo>
                <a:cubicBezTo>
                  <a:pt x="223386" y="1264558"/>
                  <a:pt x="212607" y="1273830"/>
                  <a:pt x="200955" y="1281597"/>
                </a:cubicBezTo>
                <a:lnTo>
                  <a:pt x="177651" y="1351503"/>
                </a:lnTo>
                <a:lnTo>
                  <a:pt x="165998" y="1386455"/>
                </a:lnTo>
                <a:cubicBezTo>
                  <a:pt x="169882" y="1417524"/>
                  <a:pt x="166950" y="1450237"/>
                  <a:pt x="177651" y="1479662"/>
                </a:cubicBezTo>
                <a:cubicBezTo>
                  <a:pt x="183283" y="1495147"/>
                  <a:pt x="198896" y="1505475"/>
                  <a:pt x="212607" y="1514615"/>
                </a:cubicBezTo>
                <a:cubicBezTo>
                  <a:pt x="222827" y="1521428"/>
                  <a:pt x="235753" y="1522892"/>
                  <a:pt x="247563" y="1526266"/>
                </a:cubicBezTo>
                <a:cubicBezTo>
                  <a:pt x="326924" y="1548938"/>
                  <a:pt x="329994" y="1540672"/>
                  <a:pt x="445649" y="1549568"/>
                </a:cubicBezTo>
                <a:cubicBezTo>
                  <a:pt x="526974" y="1576671"/>
                  <a:pt x="460762" y="1557664"/>
                  <a:pt x="620431" y="1572869"/>
                </a:cubicBezTo>
                <a:cubicBezTo>
                  <a:pt x="655444" y="1576203"/>
                  <a:pt x="690344" y="1580636"/>
                  <a:pt x="725300" y="1584520"/>
                </a:cubicBezTo>
                <a:cubicBezTo>
                  <a:pt x="744720" y="1592287"/>
                  <a:pt x="763976" y="1600479"/>
                  <a:pt x="783561" y="1607822"/>
                </a:cubicBezTo>
                <a:cubicBezTo>
                  <a:pt x="795061" y="1612134"/>
                  <a:pt x="807780" y="1613509"/>
                  <a:pt x="818517" y="1619473"/>
                </a:cubicBezTo>
                <a:cubicBezTo>
                  <a:pt x="843000" y="1633073"/>
                  <a:pt x="861860" y="1657220"/>
                  <a:pt x="888430" y="1666076"/>
                </a:cubicBezTo>
                <a:cubicBezTo>
                  <a:pt x="953771" y="1687854"/>
                  <a:pt x="911472" y="1674749"/>
                  <a:pt x="1016603" y="1701029"/>
                </a:cubicBezTo>
                <a:cubicBezTo>
                  <a:pt x="1032139" y="1704913"/>
                  <a:pt x="1047415" y="1710047"/>
                  <a:pt x="1063212" y="1712680"/>
                </a:cubicBezTo>
                <a:lnTo>
                  <a:pt x="1133124" y="1724331"/>
                </a:lnTo>
                <a:lnTo>
                  <a:pt x="1296254" y="1747633"/>
                </a:lnTo>
                <a:cubicBezTo>
                  <a:pt x="1365260" y="1799381"/>
                  <a:pt x="1326717" y="1771824"/>
                  <a:pt x="1412775" y="1829189"/>
                </a:cubicBezTo>
                <a:cubicBezTo>
                  <a:pt x="1424427" y="1836956"/>
                  <a:pt x="1434447" y="1848062"/>
                  <a:pt x="1447732" y="1852490"/>
                </a:cubicBezTo>
                <a:lnTo>
                  <a:pt x="1517644" y="1875792"/>
                </a:lnTo>
                <a:cubicBezTo>
                  <a:pt x="1529296" y="1879676"/>
                  <a:pt x="1540685" y="1884464"/>
                  <a:pt x="1552601" y="1887443"/>
                </a:cubicBezTo>
                <a:cubicBezTo>
                  <a:pt x="1568137" y="1891327"/>
                  <a:pt x="1583870" y="1894493"/>
                  <a:pt x="1599209" y="1899094"/>
                </a:cubicBezTo>
                <a:cubicBezTo>
                  <a:pt x="1622738" y="1906152"/>
                  <a:pt x="1645291" y="1916439"/>
                  <a:pt x="1669122" y="1922396"/>
                </a:cubicBezTo>
                <a:cubicBezTo>
                  <a:pt x="1684658" y="1926280"/>
                  <a:pt x="1700391" y="1929446"/>
                  <a:pt x="1715730" y="1934047"/>
                </a:cubicBezTo>
                <a:cubicBezTo>
                  <a:pt x="1739259" y="1941105"/>
                  <a:pt x="1761812" y="1951391"/>
                  <a:pt x="1785643" y="1957348"/>
                </a:cubicBezTo>
                <a:cubicBezTo>
                  <a:pt x="1816715" y="1965115"/>
                  <a:pt x="1848475" y="1970523"/>
                  <a:pt x="1878860" y="1980650"/>
                </a:cubicBezTo>
                <a:cubicBezTo>
                  <a:pt x="1902164" y="1988417"/>
                  <a:pt x="1926801" y="1992967"/>
                  <a:pt x="1948773" y="2003952"/>
                </a:cubicBezTo>
                <a:cubicBezTo>
                  <a:pt x="1964309" y="2011719"/>
                  <a:pt x="1979117" y="2021156"/>
                  <a:pt x="1995381" y="2027254"/>
                </a:cubicBezTo>
                <a:cubicBezTo>
                  <a:pt x="2010376" y="2032877"/>
                  <a:pt x="2026995" y="2033283"/>
                  <a:pt x="2041990" y="2038905"/>
                </a:cubicBezTo>
                <a:cubicBezTo>
                  <a:pt x="2058254" y="2045003"/>
                  <a:pt x="2072633" y="2055365"/>
                  <a:pt x="2088598" y="2062206"/>
                </a:cubicBezTo>
                <a:cubicBezTo>
                  <a:pt x="2099887" y="2067044"/>
                  <a:pt x="2112054" y="2069545"/>
                  <a:pt x="2123554" y="2073857"/>
                </a:cubicBezTo>
                <a:cubicBezTo>
                  <a:pt x="2162948" y="2088628"/>
                  <a:pt x="2179747" y="2098233"/>
                  <a:pt x="2216771" y="2108810"/>
                </a:cubicBezTo>
                <a:cubicBezTo>
                  <a:pt x="2232169" y="2113209"/>
                  <a:pt x="2247982" y="2116062"/>
                  <a:pt x="2263380" y="2120461"/>
                </a:cubicBezTo>
                <a:cubicBezTo>
                  <a:pt x="2275190" y="2123835"/>
                  <a:pt x="2286368" y="2129351"/>
                  <a:pt x="2298336" y="2132112"/>
                </a:cubicBezTo>
                <a:cubicBezTo>
                  <a:pt x="2431276" y="2162787"/>
                  <a:pt x="2417863" y="2155644"/>
                  <a:pt x="2566335" y="2167064"/>
                </a:cubicBezTo>
                <a:cubicBezTo>
                  <a:pt x="2585755" y="2170948"/>
                  <a:pt x="2605263" y="2174419"/>
                  <a:pt x="2624596" y="2178715"/>
                </a:cubicBezTo>
                <a:cubicBezTo>
                  <a:pt x="2640229" y="2182189"/>
                  <a:pt x="2655408" y="2187734"/>
                  <a:pt x="2671204" y="2190366"/>
                </a:cubicBezTo>
                <a:cubicBezTo>
                  <a:pt x="2702092" y="2195514"/>
                  <a:pt x="2733349" y="2198133"/>
                  <a:pt x="2764421" y="2202017"/>
                </a:cubicBezTo>
                <a:cubicBezTo>
                  <a:pt x="2879221" y="2230715"/>
                  <a:pt x="2744057" y="2198625"/>
                  <a:pt x="2974159" y="2236970"/>
                </a:cubicBezTo>
                <a:cubicBezTo>
                  <a:pt x="3020767" y="2244737"/>
                  <a:pt x="3067650" y="2251005"/>
                  <a:pt x="3113984" y="2260271"/>
                </a:cubicBezTo>
                <a:cubicBezTo>
                  <a:pt x="3143341" y="2266142"/>
                  <a:pt x="3214827" y="2281089"/>
                  <a:pt x="3242158" y="2283573"/>
                </a:cubicBezTo>
                <a:cubicBezTo>
                  <a:pt x="3298477" y="2288692"/>
                  <a:pt x="3591329" y="2304027"/>
                  <a:pt x="3638330" y="2306875"/>
                </a:cubicBezTo>
                <a:cubicBezTo>
                  <a:pt x="4075720" y="2333381"/>
                  <a:pt x="3515764" y="2302878"/>
                  <a:pt x="4034502" y="2330177"/>
                </a:cubicBezTo>
                <a:lnTo>
                  <a:pt x="4139371" y="2341828"/>
                </a:lnTo>
                <a:cubicBezTo>
                  <a:pt x="4182059" y="2346096"/>
                  <a:pt x="4225020" y="2347809"/>
                  <a:pt x="4267544" y="2353478"/>
                </a:cubicBezTo>
                <a:cubicBezTo>
                  <a:pt x="4283418" y="2355594"/>
                  <a:pt x="4298356" y="2362497"/>
                  <a:pt x="4314153" y="2365129"/>
                </a:cubicBezTo>
                <a:cubicBezTo>
                  <a:pt x="4345041" y="2370277"/>
                  <a:pt x="4376298" y="2372896"/>
                  <a:pt x="4407370" y="2376780"/>
                </a:cubicBezTo>
                <a:cubicBezTo>
                  <a:pt x="4788246" y="2503728"/>
                  <a:pt x="5219302" y="2462178"/>
                  <a:pt x="5607538" y="2365129"/>
                </a:cubicBezTo>
                <a:cubicBezTo>
                  <a:pt x="5619190" y="2353478"/>
                  <a:pt x="5628783" y="2339316"/>
                  <a:pt x="5642494" y="2330177"/>
                </a:cubicBezTo>
                <a:cubicBezTo>
                  <a:pt x="5746415" y="2260905"/>
                  <a:pt x="5592241" y="2397738"/>
                  <a:pt x="5724059" y="2295224"/>
                </a:cubicBezTo>
                <a:cubicBezTo>
                  <a:pt x="5745738" y="2278365"/>
                  <a:pt x="5759469" y="2252203"/>
                  <a:pt x="5782320" y="2236970"/>
                </a:cubicBezTo>
                <a:cubicBezTo>
                  <a:pt x="5793972" y="2229203"/>
                  <a:pt x="5806518" y="2222632"/>
                  <a:pt x="5817276" y="2213668"/>
                </a:cubicBezTo>
                <a:cubicBezTo>
                  <a:pt x="5829935" y="2203120"/>
                  <a:pt x="5838823" y="2188292"/>
                  <a:pt x="5852232" y="2178715"/>
                </a:cubicBezTo>
                <a:cubicBezTo>
                  <a:pt x="5916841" y="2132570"/>
                  <a:pt x="5884239" y="2181664"/>
                  <a:pt x="5945449" y="2120461"/>
                </a:cubicBezTo>
                <a:cubicBezTo>
                  <a:pt x="5959181" y="2106730"/>
                  <a:pt x="5963430" y="2083287"/>
                  <a:pt x="5980406" y="2073857"/>
                </a:cubicBezTo>
                <a:cubicBezTo>
                  <a:pt x="6001059" y="2062384"/>
                  <a:pt x="6027255" y="2067331"/>
                  <a:pt x="6050318" y="2062206"/>
                </a:cubicBezTo>
                <a:cubicBezTo>
                  <a:pt x="6106835" y="2049648"/>
                  <a:pt x="6070947" y="2045399"/>
                  <a:pt x="6143535" y="2027254"/>
                </a:cubicBezTo>
                <a:cubicBezTo>
                  <a:pt x="6208171" y="2011097"/>
                  <a:pt x="6396145" y="2005542"/>
                  <a:pt x="6423186" y="2003952"/>
                </a:cubicBezTo>
                <a:lnTo>
                  <a:pt x="6947531" y="2015603"/>
                </a:lnTo>
                <a:cubicBezTo>
                  <a:pt x="6959803" y="2016114"/>
                  <a:pt x="6970572" y="2024275"/>
                  <a:pt x="6982488" y="2027254"/>
                </a:cubicBezTo>
                <a:cubicBezTo>
                  <a:pt x="7015070" y="2035399"/>
                  <a:pt x="7079483" y="2045360"/>
                  <a:pt x="7110661" y="2050555"/>
                </a:cubicBezTo>
                <a:cubicBezTo>
                  <a:pt x="7149501" y="2042788"/>
                  <a:pt x="7191754" y="2044966"/>
                  <a:pt x="7227182" y="2027254"/>
                </a:cubicBezTo>
                <a:cubicBezTo>
                  <a:pt x="7242717" y="2019487"/>
                  <a:pt x="7238205" y="1992931"/>
                  <a:pt x="7250487" y="1980650"/>
                </a:cubicBezTo>
                <a:cubicBezTo>
                  <a:pt x="7262770" y="1968369"/>
                  <a:pt x="7282014" y="1965965"/>
                  <a:pt x="7297095" y="1957348"/>
                </a:cubicBezTo>
                <a:cubicBezTo>
                  <a:pt x="7309254" y="1950401"/>
                  <a:pt x="7321293" y="1943011"/>
                  <a:pt x="7332051" y="1934047"/>
                </a:cubicBezTo>
                <a:cubicBezTo>
                  <a:pt x="7351421" y="1917907"/>
                  <a:pt x="7379528" y="1888402"/>
                  <a:pt x="7390312" y="1864141"/>
                </a:cubicBezTo>
                <a:cubicBezTo>
                  <a:pt x="7400289" y="1841696"/>
                  <a:pt x="7402630" y="1816205"/>
                  <a:pt x="7413616" y="1794236"/>
                </a:cubicBezTo>
                <a:cubicBezTo>
                  <a:pt x="7442413" y="1736648"/>
                  <a:pt x="7431427" y="1764110"/>
                  <a:pt x="7448573" y="1712680"/>
                </a:cubicBezTo>
                <a:cubicBezTo>
                  <a:pt x="7469099" y="1527962"/>
                  <a:pt x="7444800" y="1679912"/>
                  <a:pt x="7483529" y="1537917"/>
                </a:cubicBezTo>
                <a:cubicBezTo>
                  <a:pt x="7488740" y="1518812"/>
                  <a:pt x="7490378" y="1498874"/>
                  <a:pt x="7495181" y="1479662"/>
                </a:cubicBezTo>
                <a:cubicBezTo>
                  <a:pt x="7498160" y="1467748"/>
                  <a:pt x="7503459" y="1456518"/>
                  <a:pt x="7506833" y="1444710"/>
                </a:cubicBezTo>
                <a:cubicBezTo>
                  <a:pt x="7511232" y="1429313"/>
                  <a:pt x="7512177" y="1412824"/>
                  <a:pt x="7518485" y="1398106"/>
                </a:cubicBezTo>
                <a:cubicBezTo>
                  <a:pt x="7524002" y="1385235"/>
                  <a:pt x="7534368" y="1375027"/>
                  <a:pt x="7541790" y="1363153"/>
                </a:cubicBezTo>
                <a:cubicBezTo>
                  <a:pt x="7553793" y="1343950"/>
                  <a:pt x="7566618" y="1325154"/>
                  <a:pt x="7576746" y="1304899"/>
                </a:cubicBezTo>
                <a:cubicBezTo>
                  <a:pt x="7582239" y="1293914"/>
                  <a:pt x="7582905" y="1280931"/>
                  <a:pt x="7588398" y="1269946"/>
                </a:cubicBezTo>
                <a:cubicBezTo>
                  <a:pt x="7594661" y="1257422"/>
                  <a:pt x="7604754" y="1247152"/>
                  <a:pt x="7611702" y="1234994"/>
                </a:cubicBezTo>
                <a:cubicBezTo>
                  <a:pt x="7620320" y="1219914"/>
                  <a:pt x="7624910" y="1202523"/>
                  <a:pt x="7635006" y="1188390"/>
                </a:cubicBezTo>
                <a:cubicBezTo>
                  <a:pt x="7675835" y="1131237"/>
                  <a:pt x="7656428" y="1168724"/>
                  <a:pt x="7704919" y="1141787"/>
                </a:cubicBezTo>
                <a:cubicBezTo>
                  <a:pt x="7767636" y="1106947"/>
                  <a:pt x="7767326" y="1102688"/>
                  <a:pt x="7809788" y="1060231"/>
                </a:cubicBezTo>
                <a:cubicBezTo>
                  <a:pt x="7817556" y="1029162"/>
                  <a:pt x="7840860" y="998093"/>
                  <a:pt x="7833092" y="967024"/>
                </a:cubicBezTo>
                <a:cubicBezTo>
                  <a:pt x="7825324" y="935955"/>
                  <a:pt x="7823041" y="902971"/>
                  <a:pt x="7809788" y="873816"/>
                </a:cubicBezTo>
                <a:cubicBezTo>
                  <a:pt x="7801742" y="856116"/>
                  <a:pt x="7740115" y="812235"/>
                  <a:pt x="7728223" y="803911"/>
                </a:cubicBezTo>
                <a:cubicBezTo>
                  <a:pt x="7705278" y="787851"/>
                  <a:pt x="7684881" y="766164"/>
                  <a:pt x="7658311" y="757308"/>
                </a:cubicBezTo>
                <a:cubicBezTo>
                  <a:pt x="7591924" y="735181"/>
                  <a:pt x="7639934" y="748644"/>
                  <a:pt x="7530137" y="734006"/>
                </a:cubicBezTo>
                <a:lnTo>
                  <a:pt x="7448573" y="722355"/>
                </a:lnTo>
                <a:cubicBezTo>
                  <a:pt x="7378663" y="699054"/>
                  <a:pt x="7387745" y="700062"/>
                  <a:pt x="7273791" y="687402"/>
                </a:cubicBezTo>
                <a:cubicBezTo>
                  <a:pt x="7095475" y="667591"/>
                  <a:pt x="7204045" y="677599"/>
                  <a:pt x="6947531" y="664101"/>
                </a:cubicBezTo>
                <a:cubicBezTo>
                  <a:pt x="6920343" y="660217"/>
                  <a:pt x="6893280" y="655325"/>
                  <a:pt x="6865967" y="652450"/>
                </a:cubicBezTo>
                <a:cubicBezTo>
                  <a:pt x="6748837" y="640122"/>
                  <a:pt x="6634394" y="635702"/>
                  <a:pt x="6516403" y="629148"/>
                </a:cubicBezTo>
                <a:cubicBezTo>
                  <a:pt x="6298897" y="601962"/>
                  <a:pt x="6392114" y="598079"/>
                  <a:pt x="6236752" y="617497"/>
                </a:cubicBezTo>
                <a:cubicBezTo>
                  <a:pt x="6106104" y="661042"/>
                  <a:pt x="6241754" y="619429"/>
                  <a:pt x="5910493" y="640799"/>
                </a:cubicBezTo>
                <a:cubicBezTo>
                  <a:pt x="5886916" y="642320"/>
                  <a:pt x="5864023" y="649520"/>
                  <a:pt x="5840580" y="652450"/>
                </a:cubicBezTo>
                <a:cubicBezTo>
                  <a:pt x="5740788" y="664923"/>
                  <a:pt x="5651071" y="668966"/>
                  <a:pt x="5549277" y="675751"/>
                </a:cubicBezTo>
                <a:cubicBezTo>
                  <a:pt x="5390031" y="671868"/>
                  <a:pt x="5230676" y="671173"/>
                  <a:pt x="5071540" y="664101"/>
                </a:cubicBezTo>
                <a:cubicBezTo>
                  <a:pt x="5055542" y="663390"/>
                  <a:pt x="5040688" y="655314"/>
                  <a:pt x="5024932" y="652450"/>
                </a:cubicBezTo>
                <a:cubicBezTo>
                  <a:pt x="4948546" y="638563"/>
                  <a:pt x="4957748" y="647443"/>
                  <a:pt x="4896759" y="629148"/>
                </a:cubicBezTo>
                <a:cubicBezTo>
                  <a:pt x="4873230" y="622090"/>
                  <a:pt x="4826846" y="605846"/>
                  <a:pt x="4826846" y="605846"/>
                </a:cubicBezTo>
                <a:cubicBezTo>
                  <a:pt x="4679252" y="609730"/>
                  <a:pt x="4531550" y="610638"/>
                  <a:pt x="4384065" y="617497"/>
                </a:cubicBezTo>
                <a:cubicBezTo>
                  <a:pt x="4364282" y="618417"/>
                  <a:pt x="4342284" y="618163"/>
                  <a:pt x="4325805" y="629148"/>
                </a:cubicBezTo>
                <a:cubicBezTo>
                  <a:pt x="4262216" y="671537"/>
                  <a:pt x="4387187" y="671237"/>
                  <a:pt x="4267544" y="675751"/>
                </a:cubicBezTo>
                <a:cubicBezTo>
                  <a:pt x="4077322" y="682928"/>
                  <a:pt x="3886908" y="683518"/>
                  <a:pt x="3696590" y="687402"/>
                </a:cubicBezTo>
                <a:cubicBezTo>
                  <a:pt x="3480735" y="708985"/>
                  <a:pt x="3555704" y="706649"/>
                  <a:pt x="3218854" y="687402"/>
                </a:cubicBezTo>
                <a:cubicBezTo>
                  <a:pt x="3131135" y="682390"/>
                  <a:pt x="3212881" y="671143"/>
                  <a:pt x="3125637" y="652450"/>
                </a:cubicBezTo>
                <a:cubicBezTo>
                  <a:pt x="3087469" y="644272"/>
                  <a:pt x="3047956" y="644683"/>
                  <a:pt x="3009115" y="640799"/>
                </a:cubicBezTo>
                <a:cubicBezTo>
                  <a:pt x="2997463" y="633032"/>
                  <a:pt x="2988163" y="617497"/>
                  <a:pt x="2974159" y="617497"/>
                </a:cubicBezTo>
                <a:cubicBezTo>
                  <a:pt x="2892225" y="617497"/>
                  <a:pt x="2810766" y="630637"/>
                  <a:pt x="2729465" y="640799"/>
                </a:cubicBezTo>
                <a:cubicBezTo>
                  <a:pt x="2717277" y="642322"/>
                  <a:pt x="2706318" y="649076"/>
                  <a:pt x="2694508" y="652450"/>
                </a:cubicBezTo>
                <a:cubicBezTo>
                  <a:pt x="2679110" y="656849"/>
                  <a:pt x="2663298" y="659702"/>
                  <a:pt x="2647900" y="664101"/>
                </a:cubicBezTo>
                <a:cubicBezTo>
                  <a:pt x="2636090" y="667475"/>
                  <a:pt x="2625027" y="673554"/>
                  <a:pt x="2612943" y="675751"/>
                </a:cubicBezTo>
                <a:cubicBezTo>
                  <a:pt x="2582134" y="681352"/>
                  <a:pt x="2550868" y="684124"/>
                  <a:pt x="2519726" y="687402"/>
                </a:cubicBezTo>
                <a:cubicBezTo>
                  <a:pt x="2477061" y="691893"/>
                  <a:pt x="2434277" y="695169"/>
                  <a:pt x="2391553" y="699053"/>
                </a:cubicBezTo>
                <a:cubicBezTo>
                  <a:pt x="2302220" y="695169"/>
                  <a:pt x="2212708" y="694259"/>
                  <a:pt x="2123554" y="687402"/>
                </a:cubicBezTo>
                <a:cubicBezTo>
                  <a:pt x="2111308" y="686460"/>
                  <a:pt x="2100408" y="679125"/>
                  <a:pt x="2088598" y="675751"/>
                </a:cubicBezTo>
                <a:cubicBezTo>
                  <a:pt x="2073200" y="671352"/>
                  <a:pt x="2057388" y="668500"/>
                  <a:pt x="2041990" y="664101"/>
                </a:cubicBezTo>
                <a:cubicBezTo>
                  <a:pt x="2030180" y="660727"/>
                  <a:pt x="2018949" y="655429"/>
                  <a:pt x="2007033" y="652450"/>
                </a:cubicBezTo>
                <a:cubicBezTo>
                  <a:pt x="1987820" y="647647"/>
                  <a:pt x="1968193" y="644683"/>
                  <a:pt x="1948773" y="640799"/>
                </a:cubicBezTo>
                <a:cubicBezTo>
                  <a:pt x="1933237" y="633032"/>
                  <a:pt x="1916894" y="626702"/>
                  <a:pt x="1902164" y="617497"/>
                </a:cubicBezTo>
                <a:cubicBezTo>
                  <a:pt x="1885696" y="607205"/>
                  <a:pt x="1872926" y="591228"/>
                  <a:pt x="1855556" y="582544"/>
                </a:cubicBezTo>
                <a:cubicBezTo>
                  <a:pt x="1833584" y="571559"/>
                  <a:pt x="1785643" y="559243"/>
                  <a:pt x="1785643" y="559243"/>
                </a:cubicBezTo>
                <a:cubicBezTo>
                  <a:pt x="1777875" y="547592"/>
                  <a:pt x="1767856" y="537161"/>
                  <a:pt x="1762339" y="524290"/>
                </a:cubicBezTo>
                <a:cubicBezTo>
                  <a:pt x="1748951" y="493053"/>
                  <a:pt x="1741218" y="404130"/>
                  <a:pt x="1739034" y="384479"/>
                </a:cubicBezTo>
                <a:cubicBezTo>
                  <a:pt x="1734723" y="345688"/>
                  <a:pt x="1740721" y="304650"/>
                  <a:pt x="1727382" y="267971"/>
                </a:cubicBezTo>
                <a:cubicBezTo>
                  <a:pt x="1723184" y="256428"/>
                  <a:pt x="1703412" y="261812"/>
                  <a:pt x="1692426" y="256320"/>
                </a:cubicBezTo>
                <a:cubicBezTo>
                  <a:pt x="1630993" y="225606"/>
                  <a:pt x="1676889" y="220162"/>
                  <a:pt x="1575905" y="209716"/>
                </a:cubicBezTo>
                <a:cubicBezTo>
                  <a:pt x="1490822" y="200915"/>
                  <a:pt x="1405007" y="201949"/>
                  <a:pt x="1319558" y="198065"/>
                </a:cubicBezTo>
                <a:cubicBezTo>
                  <a:pt x="1300138" y="194181"/>
                  <a:pt x="1280086" y="192676"/>
                  <a:pt x="1261298" y="186414"/>
                </a:cubicBezTo>
                <a:cubicBezTo>
                  <a:pt x="1244820" y="180922"/>
                  <a:pt x="1230655" y="169954"/>
                  <a:pt x="1214689" y="163113"/>
                </a:cubicBezTo>
                <a:cubicBezTo>
                  <a:pt x="1203400" y="158275"/>
                  <a:pt x="1191385" y="155346"/>
                  <a:pt x="1179733" y="151462"/>
                </a:cubicBezTo>
                <a:cubicBezTo>
                  <a:pt x="1171421" y="126527"/>
                  <a:pt x="1166037" y="100159"/>
                  <a:pt x="1144776" y="81557"/>
                </a:cubicBezTo>
                <a:cubicBezTo>
                  <a:pt x="1123697" y="63115"/>
                  <a:pt x="1098168" y="50488"/>
                  <a:pt x="1074864" y="34953"/>
                </a:cubicBezTo>
                <a:cubicBezTo>
                  <a:pt x="1063212" y="27186"/>
                  <a:pt x="1053493" y="15047"/>
                  <a:pt x="1039907" y="11651"/>
                </a:cubicBezTo>
                <a:lnTo>
                  <a:pt x="993299" y="0"/>
                </a:lnTo>
                <a:cubicBezTo>
                  <a:pt x="935038" y="3884"/>
                  <a:pt x="876320" y="3394"/>
                  <a:pt x="818517" y="11651"/>
                </a:cubicBezTo>
                <a:cubicBezTo>
                  <a:pt x="794199" y="15125"/>
                  <a:pt x="748604" y="34953"/>
                  <a:pt x="748604" y="34953"/>
                </a:cubicBezTo>
                <a:cubicBezTo>
                  <a:pt x="663456" y="91713"/>
                  <a:pt x="770503" y="22443"/>
                  <a:pt x="667040" y="81557"/>
                </a:cubicBezTo>
                <a:cubicBezTo>
                  <a:pt x="654881" y="88504"/>
                  <a:pt x="644609" y="98596"/>
                  <a:pt x="632083" y="104858"/>
                </a:cubicBezTo>
                <a:cubicBezTo>
                  <a:pt x="621097" y="110350"/>
                  <a:pt x="608416" y="111671"/>
                  <a:pt x="597127" y="116509"/>
                </a:cubicBezTo>
                <a:cubicBezTo>
                  <a:pt x="581161" y="123351"/>
                  <a:pt x="566997" y="134319"/>
                  <a:pt x="550518" y="139811"/>
                </a:cubicBezTo>
                <a:cubicBezTo>
                  <a:pt x="531730" y="146073"/>
                  <a:pt x="511678" y="147578"/>
                  <a:pt x="492258" y="151462"/>
                </a:cubicBezTo>
                <a:cubicBezTo>
                  <a:pt x="484490" y="163113"/>
                  <a:pt x="479493" y="177194"/>
                  <a:pt x="468954" y="186414"/>
                </a:cubicBezTo>
                <a:cubicBezTo>
                  <a:pt x="419641" y="229558"/>
                  <a:pt x="412096" y="228667"/>
                  <a:pt x="364085" y="244669"/>
                </a:cubicBezTo>
                <a:cubicBezTo>
                  <a:pt x="284327" y="304481"/>
                  <a:pt x="300350" y="307816"/>
                  <a:pt x="235911" y="326225"/>
                </a:cubicBezTo>
                <a:cubicBezTo>
                  <a:pt x="220513" y="330624"/>
                  <a:pt x="205238" y="336283"/>
                  <a:pt x="189303" y="337876"/>
                </a:cubicBezTo>
                <a:cubicBezTo>
                  <a:pt x="166114" y="340195"/>
                  <a:pt x="150462" y="333992"/>
                  <a:pt x="131042" y="337876"/>
                </a:cubicBezTo>
                <a:close/>
              </a:path>
            </a:pathLst>
          </a:cu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Chalkboard"/>
              <a:cs typeface="Chalkboar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89257" y="1218775"/>
            <a:ext cx="3736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Glaciar</a:t>
            </a:r>
            <a:r>
              <a:rPr lang="fr-FR" dirty="0" smtClean="0"/>
              <a:t> Zenta - 23 12 11 S, 65 03 43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275578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laciar zenta - small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2869" y="1844871"/>
            <a:ext cx="9165736" cy="5040802"/>
          </a:xfr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¡Debajo de la Piedra!</a:t>
            </a:r>
            <a:endParaRPr lang="es-ES_tradnl" dirty="0">
              <a:latin typeface="Chalkboard"/>
              <a:cs typeface="Chalkboard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5138583" y="5202119"/>
            <a:ext cx="664172" cy="79808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847281" y="6000204"/>
            <a:ext cx="955474" cy="1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427804" y="5475915"/>
            <a:ext cx="1048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FFFF00"/>
                </a:solidFill>
              </a:rPr>
              <a:t>30</a:t>
            </a:r>
            <a:r>
              <a:rPr lang="es-ES_tradnl" sz="2000" dirty="0">
                <a:solidFill>
                  <a:srgbClr val="FFFF00"/>
                </a:solidFill>
              </a:rPr>
              <a:t>°</a:t>
            </a:r>
            <a:r>
              <a:rPr lang="es-ES_tradnl" sz="2000" dirty="0" smtClean="0">
                <a:solidFill>
                  <a:srgbClr val="FFFF00"/>
                </a:solidFill>
              </a:rPr>
              <a:t>-40°</a:t>
            </a:r>
            <a:endParaRPr lang="es-ES_tradnl" sz="2000" dirty="0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21112" y="1232972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Glaciar</a:t>
            </a:r>
            <a:r>
              <a:rPr lang="fr-FR" dirty="0" smtClean="0"/>
              <a:t> Zenta 0- 23 12 11 S, 65 03 43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45734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26795"/>
            <a:ext cx="9144000" cy="5931205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34325"/>
            <a:ext cx="8229600" cy="959961"/>
          </a:xfrm>
        </p:spPr>
        <p:txBody>
          <a:bodyPr>
            <a:normAutofit/>
          </a:bodyPr>
          <a:lstStyle/>
          <a:p>
            <a:r>
              <a:rPr lang="es-ES_tradnl" sz="3200" dirty="0" smtClean="0">
                <a:latin typeface="Chalkboard"/>
                <a:cs typeface="Chalkboard"/>
              </a:rPr>
              <a:t>Glaciares de Escombros - Jujuy</a:t>
            </a:r>
            <a:endParaRPr lang="es-ES_tradnl" sz="3200" dirty="0">
              <a:latin typeface="Chalkboard"/>
              <a:cs typeface="Chalkboar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680" y="5851496"/>
            <a:ext cx="243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24 02 29 S,  65 44 33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680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6789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65674" y="6321390"/>
            <a:ext cx="8229600" cy="582378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latin typeface="Chalkboard"/>
                <a:cs typeface="Chalkboard"/>
              </a:rPr>
              <a:t>Glaciares de Escombros y Ambiente Periglacial - Salta</a:t>
            </a:r>
            <a:endParaRPr lang="es-ES_tradnl" sz="2400" dirty="0">
              <a:latin typeface="Chalkboard"/>
              <a:cs typeface="Chalkboar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5002" y="5498392"/>
            <a:ext cx="3136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24°49'12.51" S  66°23'37.11" W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679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2389"/>
            <a:ext cx="9144000" cy="641561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0251" y="-34327"/>
            <a:ext cx="8229600" cy="484852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latin typeface="Chalkboard"/>
                <a:cs typeface="Chalkboard"/>
              </a:rPr>
              <a:t>Glaciares de Escombros y Ambiente Periglacial - Tucumán</a:t>
            </a:r>
            <a:endParaRPr lang="es-ES_tradnl" sz="2400" dirty="0">
              <a:latin typeface="Chalkboard"/>
              <a:cs typeface="Chalkboar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765" y="571578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27 11 50 </a:t>
            </a:r>
            <a:r>
              <a:rPr lang="fr-FR" dirty="0">
                <a:solidFill>
                  <a:srgbClr val="FFFFFF"/>
                </a:solidFill>
              </a:rPr>
              <a:t>S  </a:t>
            </a:r>
            <a:r>
              <a:rPr lang="fr-FR" dirty="0" smtClean="0">
                <a:solidFill>
                  <a:srgbClr val="FFFFFF"/>
                </a:solidFill>
              </a:rPr>
              <a:t>66 04 09 </a:t>
            </a:r>
            <a:r>
              <a:rPr lang="fr-FR" dirty="0">
                <a:solidFill>
                  <a:srgbClr val="FFFFFF"/>
                </a:solidFill>
              </a:rPr>
              <a:t>W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8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00"/>
            <a:ext cx="9144000" cy="64467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58331" y="5321592"/>
            <a:ext cx="2381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28 21 28 S, 69</a:t>
            </a:r>
            <a:r>
              <a:rPr lang="fr-FR" dirty="0">
                <a:solidFill>
                  <a:srgbClr val="FFFFFF"/>
                </a:solidFill>
              </a:rPr>
              <a:t> </a:t>
            </a:r>
            <a:r>
              <a:rPr lang="fr-FR" dirty="0" smtClean="0">
                <a:solidFill>
                  <a:srgbClr val="FFFFFF"/>
                </a:solidFill>
              </a:rPr>
              <a:t>32 28 </a:t>
            </a:r>
            <a:r>
              <a:rPr lang="fr-FR" dirty="0">
                <a:solidFill>
                  <a:srgbClr val="FFFFFF"/>
                </a:solidFill>
              </a:rPr>
              <a:t>W</a:t>
            </a:r>
            <a:endParaRPr lang="es-ES_tradnl" dirty="0">
              <a:solidFill>
                <a:srgbClr val="FFFFFF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400023" y="4205454"/>
            <a:ext cx="3743978" cy="1132751"/>
          </a:xfrm>
        </p:spPr>
        <p:txBody>
          <a:bodyPr>
            <a:normAutofit fontScale="90000"/>
          </a:bodyPr>
          <a:lstStyle/>
          <a:p>
            <a:r>
              <a:rPr lang="es-ES_tradnl" sz="3200" dirty="0" smtClean="0">
                <a:solidFill>
                  <a:srgbClr val="FFFFFF"/>
                </a:solidFill>
                <a:latin typeface="Chalkboard"/>
                <a:cs typeface="Chalkboard"/>
              </a:rPr>
              <a:t>Glaciar de Escombros</a:t>
            </a:r>
            <a:br>
              <a:rPr lang="es-ES_tradnl" sz="3200" dirty="0" smtClean="0">
                <a:solidFill>
                  <a:srgbClr val="FFFFFF"/>
                </a:solidFill>
                <a:latin typeface="Chalkboard"/>
                <a:cs typeface="Chalkboard"/>
              </a:rPr>
            </a:br>
            <a:r>
              <a:rPr lang="es-ES_tradnl" sz="3200" dirty="0" smtClean="0">
                <a:solidFill>
                  <a:srgbClr val="FFFFFF"/>
                </a:solidFill>
                <a:latin typeface="Chalkboard"/>
                <a:cs typeface="Chalkboard"/>
              </a:rPr>
              <a:t> La Rioja</a:t>
            </a:r>
            <a:endParaRPr lang="es-ES_tradnl" sz="320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91525" y="2608756"/>
            <a:ext cx="1910602" cy="3121665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3053" y="3943844"/>
            <a:ext cx="151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rgbClr val="FFFF00"/>
                </a:solidFill>
                <a:latin typeface="Chalkboard"/>
                <a:cs typeface="Chalkboard"/>
              </a:rPr>
              <a:t>1</a:t>
            </a:r>
            <a:r>
              <a:rPr lang="es-ES_tradnl" sz="2800" dirty="0" smtClean="0">
                <a:solidFill>
                  <a:srgbClr val="FFFF00"/>
                </a:solidFill>
                <a:latin typeface="Chalkboard"/>
                <a:cs typeface="Chalkboard"/>
              </a:rPr>
              <a:t>,600m</a:t>
            </a:r>
            <a:endParaRPr lang="es-ES_tradnl" sz="28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913791" y="503444"/>
            <a:ext cx="0" cy="232271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13791" y="1327300"/>
            <a:ext cx="151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>
                <a:solidFill>
                  <a:srgbClr val="FFFF00"/>
                </a:solidFill>
                <a:latin typeface="Chalkboard"/>
                <a:cs typeface="Chalkboard"/>
              </a:rPr>
              <a:t>8</a:t>
            </a:r>
            <a:r>
              <a:rPr lang="es-ES_tradnl" sz="2800" dirty="0" smtClean="0">
                <a:solidFill>
                  <a:srgbClr val="FFFF00"/>
                </a:solidFill>
                <a:latin typeface="Chalkboard"/>
                <a:cs typeface="Chalkboard"/>
              </a:rPr>
              <a:t>00m</a:t>
            </a:r>
            <a:endParaRPr lang="es-ES_tradnl" sz="28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981690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040"/>
            <a:ext cx="9144000" cy="643120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40251" y="-34327"/>
            <a:ext cx="8229600" cy="484852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latin typeface="Chalkboard"/>
                <a:cs typeface="Chalkboard"/>
              </a:rPr>
              <a:t>Glaciares de Escombros </a:t>
            </a:r>
            <a:r>
              <a:rPr lang="es-ES_tradnl" sz="2400" i="1" dirty="0" smtClean="0">
                <a:latin typeface="Chalkboard"/>
                <a:cs typeface="Chalkboard"/>
              </a:rPr>
              <a:t>El Algarrobo</a:t>
            </a:r>
            <a:r>
              <a:rPr lang="es-ES_tradnl" sz="2400" dirty="0" smtClean="0">
                <a:latin typeface="Chalkboard"/>
                <a:cs typeface="Chalkboard"/>
              </a:rPr>
              <a:t>- Catamarca</a:t>
            </a:r>
            <a:endParaRPr lang="es-ES_tradnl" sz="2400" dirty="0">
              <a:latin typeface="Chalkboard"/>
              <a:cs typeface="Chalkboar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3743" y="479680"/>
            <a:ext cx="2381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27 18 47 S, 66 11 06 </a:t>
            </a:r>
            <a:r>
              <a:rPr lang="fr-FR" dirty="0">
                <a:solidFill>
                  <a:srgbClr val="FFFFFF"/>
                </a:solidFill>
              </a:rPr>
              <a:t>W</a:t>
            </a:r>
            <a:endParaRPr lang="es-ES_tradnl" dirty="0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901287" y="2608757"/>
            <a:ext cx="2025009" cy="2105313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877065" y="3014327"/>
            <a:ext cx="1518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solidFill>
                  <a:srgbClr val="FFFF00"/>
                </a:solidFill>
                <a:latin typeface="Chalkboard"/>
                <a:cs typeface="Chalkboard"/>
              </a:rPr>
              <a:t>900m</a:t>
            </a:r>
            <a:endParaRPr lang="es-ES_tradnl" sz="28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3872632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381000"/>
            <a:ext cx="8445500" cy="60833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800970"/>
            <a:ext cx="8229600" cy="1143000"/>
          </a:xfrm>
        </p:spPr>
        <p:txBody>
          <a:bodyPr/>
          <a:lstStyle/>
          <a:p>
            <a:r>
              <a:rPr lang="es-ES_tradnl" dirty="0" smtClean="0"/>
              <a:t>Un bosque </a:t>
            </a:r>
            <a:r>
              <a:rPr lang="es-ES_tradnl" dirty="0" err="1" smtClean="0"/>
              <a:t>prehistorico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464162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1775591" y="1657913"/>
            <a:ext cx="5173908" cy="3680333"/>
          </a:xfrm>
          <a:custGeom>
            <a:avLst/>
            <a:gdLst>
              <a:gd name="connsiteX0" fmla="*/ 3668771 w 5173908"/>
              <a:gd name="connsiteY0" fmla="*/ 0 h 3680333"/>
              <a:gd name="connsiteX1" fmla="*/ 3562941 w 5173908"/>
              <a:gd name="connsiteY1" fmla="*/ 58792 h 3680333"/>
              <a:gd name="connsiteX2" fmla="*/ 3527664 w 5173908"/>
              <a:gd name="connsiteY2" fmla="*/ 94066 h 3680333"/>
              <a:gd name="connsiteX3" fmla="*/ 3445352 w 5173908"/>
              <a:gd name="connsiteY3" fmla="*/ 152858 h 3680333"/>
              <a:gd name="connsiteX4" fmla="*/ 3374799 w 5173908"/>
              <a:gd name="connsiteY4" fmla="*/ 211649 h 3680333"/>
              <a:gd name="connsiteX5" fmla="*/ 3280728 w 5173908"/>
              <a:gd name="connsiteY5" fmla="*/ 270440 h 3680333"/>
              <a:gd name="connsiteX6" fmla="*/ 3233692 w 5173908"/>
              <a:gd name="connsiteY6" fmla="*/ 329231 h 3680333"/>
              <a:gd name="connsiteX7" fmla="*/ 3198416 w 5173908"/>
              <a:gd name="connsiteY7" fmla="*/ 352748 h 3680333"/>
              <a:gd name="connsiteX8" fmla="*/ 3151380 w 5173908"/>
              <a:gd name="connsiteY8" fmla="*/ 388023 h 3680333"/>
              <a:gd name="connsiteX9" fmla="*/ 3104345 w 5173908"/>
              <a:gd name="connsiteY9" fmla="*/ 411539 h 3680333"/>
              <a:gd name="connsiteX10" fmla="*/ 3033791 w 5173908"/>
              <a:gd name="connsiteY10" fmla="*/ 458572 h 3680333"/>
              <a:gd name="connsiteX11" fmla="*/ 2998515 w 5173908"/>
              <a:gd name="connsiteY11" fmla="*/ 482089 h 3680333"/>
              <a:gd name="connsiteX12" fmla="*/ 2951479 w 5173908"/>
              <a:gd name="connsiteY12" fmla="*/ 517363 h 3680333"/>
              <a:gd name="connsiteX13" fmla="*/ 2880926 w 5173908"/>
              <a:gd name="connsiteY13" fmla="*/ 564396 h 3680333"/>
              <a:gd name="connsiteX14" fmla="*/ 2810373 w 5173908"/>
              <a:gd name="connsiteY14" fmla="*/ 646704 h 3680333"/>
              <a:gd name="connsiteX15" fmla="*/ 2775096 w 5173908"/>
              <a:gd name="connsiteY15" fmla="*/ 658462 h 3680333"/>
              <a:gd name="connsiteX16" fmla="*/ 2669266 w 5173908"/>
              <a:gd name="connsiteY16" fmla="*/ 729012 h 3680333"/>
              <a:gd name="connsiteX17" fmla="*/ 2622231 w 5173908"/>
              <a:gd name="connsiteY17" fmla="*/ 776045 h 3680333"/>
              <a:gd name="connsiteX18" fmla="*/ 2586954 w 5173908"/>
              <a:gd name="connsiteY18" fmla="*/ 799561 h 3680333"/>
              <a:gd name="connsiteX19" fmla="*/ 2551677 w 5173908"/>
              <a:gd name="connsiteY19" fmla="*/ 834836 h 3680333"/>
              <a:gd name="connsiteX20" fmla="*/ 2504642 w 5173908"/>
              <a:gd name="connsiteY20" fmla="*/ 870111 h 3680333"/>
              <a:gd name="connsiteX21" fmla="*/ 2398812 w 5173908"/>
              <a:gd name="connsiteY21" fmla="*/ 987694 h 3680333"/>
              <a:gd name="connsiteX22" fmla="*/ 2375294 w 5173908"/>
              <a:gd name="connsiteY22" fmla="*/ 1034727 h 3680333"/>
              <a:gd name="connsiteX23" fmla="*/ 2340017 w 5173908"/>
              <a:gd name="connsiteY23" fmla="*/ 1058243 h 3680333"/>
              <a:gd name="connsiteX24" fmla="*/ 2304741 w 5173908"/>
              <a:gd name="connsiteY24" fmla="*/ 1093518 h 3680333"/>
              <a:gd name="connsiteX25" fmla="*/ 2210670 w 5173908"/>
              <a:gd name="connsiteY25" fmla="*/ 1128793 h 3680333"/>
              <a:gd name="connsiteX26" fmla="*/ 2093081 w 5173908"/>
              <a:gd name="connsiteY26" fmla="*/ 1164067 h 3680333"/>
              <a:gd name="connsiteX27" fmla="*/ 2057804 w 5173908"/>
              <a:gd name="connsiteY27" fmla="*/ 1175826 h 3680333"/>
              <a:gd name="connsiteX28" fmla="*/ 2010769 w 5173908"/>
              <a:gd name="connsiteY28" fmla="*/ 1187584 h 3680333"/>
              <a:gd name="connsiteX29" fmla="*/ 1975492 w 5173908"/>
              <a:gd name="connsiteY29" fmla="*/ 1199342 h 3680333"/>
              <a:gd name="connsiteX30" fmla="*/ 1916698 w 5173908"/>
              <a:gd name="connsiteY30" fmla="*/ 1211100 h 3680333"/>
              <a:gd name="connsiteX31" fmla="*/ 1799109 w 5173908"/>
              <a:gd name="connsiteY31" fmla="*/ 1281650 h 3680333"/>
              <a:gd name="connsiteX32" fmla="*/ 1658002 w 5173908"/>
              <a:gd name="connsiteY32" fmla="*/ 1375716 h 3680333"/>
              <a:gd name="connsiteX33" fmla="*/ 1634485 w 5173908"/>
              <a:gd name="connsiteY33" fmla="*/ 1410991 h 3680333"/>
              <a:gd name="connsiteX34" fmla="*/ 1505137 w 5173908"/>
              <a:gd name="connsiteY34" fmla="*/ 1458024 h 3680333"/>
              <a:gd name="connsiteX35" fmla="*/ 1469860 w 5173908"/>
              <a:gd name="connsiteY35" fmla="*/ 1481540 h 3680333"/>
              <a:gd name="connsiteX36" fmla="*/ 1422825 w 5173908"/>
              <a:gd name="connsiteY36" fmla="*/ 1493298 h 3680333"/>
              <a:gd name="connsiteX37" fmla="*/ 1387548 w 5173908"/>
              <a:gd name="connsiteY37" fmla="*/ 1505057 h 3680333"/>
              <a:gd name="connsiteX38" fmla="*/ 1269959 w 5173908"/>
              <a:gd name="connsiteY38" fmla="*/ 1575606 h 3680333"/>
              <a:gd name="connsiteX39" fmla="*/ 1199406 w 5173908"/>
              <a:gd name="connsiteY39" fmla="*/ 1610881 h 3680333"/>
              <a:gd name="connsiteX40" fmla="*/ 1175888 w 5173908"/>
              <a:gd name="connsiteY40" fmla="*/ 1646156 h 3680333"/>
              <a:gd name="connsiteX41" fmla="*/ 846640 w 5173908"/>
              <a:gd name="connsiteY41" fmla="*/ 1681430 h 3680333"/>
              <a:gd name="connsiteX42" fmla="*/ 787845 w 5173908"/>
              <a:gd name="connsiteY42" fmla="*/ 1693189 h 3680333"/>
              <a:gd name="connsiteX43" fmla="*/ 740810 w 5173908"/>
              <a:gd name="connsiteY43" fmla="*/ 1716705 h 3680333"/>
              <a:gd name="connsiteX44" fmla="*/ 693774 w 5173908"/>
              <a:gd name="connsiteY44" fmla="*/ 1728463 h 3680333"/>
              <a:gd name="connsiteX45" fmla="*/ 646739 w 5173908"/>
              <a:gd name="connsiteY45" fmla="*/ 1751980 h 3680333"/>
              <a:gd name="connsiteX46" fmla="*/ 576185 w 5173908"/>
              <a:gd name="connsiteY46" fmla="*/ 1775496 h 3680333"/>
              <a:gd name="connsiteX47" fmla="*/ 540909 w 5173908"/>
              <a:gd name="connsiteY47" fmla="*/ 1799013 h 3680333"/>
              <a:gd name="connsiteX48" fmla="*/ 482114 w 5173908"/>
              <a:gd name="connsiteY48" fmla="*/ 1810771 h 3680333"/>
              <a:gd name="connsiteX49" fmla="*/ 435079 w 5173908"/>
              <a:gd name="connsiteY49" fmla="*/ 1822529 h 3680333"/>
              <a:gd name="connsiteX50" fmla="*/ 317490 w 5173908"/>
              <a:gd name="connsiteY50" fmla="*/ 1881321 h 3680333"/>
              <a:gd name="connsiteX51" fmla="*/ 258695 w 5173908"/>
              <a:gd name="connsiteY51" fmla="*/ 1916595 h 3680333"/>
              <a:gd name="connsiteX52" fmla="*/ 176383 w 5173908"/>
              <a:gd name="connsiteY52" fmla="*/ 1963628 h 3680333"/>
              <a:gd name="connsiteX53" fmla="*/ 129348 w 5173908"/>
              <a:gd name="connsiteY53" fmla="*/ 2057694 h 3680333"/>
              <a:gd name="connsiteX54" fmla="*/ 117589 w 5173908"/>
              <a:gd name="connsiteY54" fmla="*/ 2092969 h 3680333"/>
              <a:gd name="connsiteX55" fmla="*/ 47036 w 5173908"/>
              <a:gd name="connsiteY55" fmla="*/ 2222310 h 3680333"/>
              <a:gd name="connsiteX56" fmla="*/ 23518 w 5173908"/>
              <a:gd name="connsiteY56" fmla="*/ 2328134 h 3680333"/>
              <a:gd name="connsiteX57" fmla="*/ 0 w 5173908"/>
              <a:gd name="connsiteY57" fmla="*/ 2398684 h 3680333"/>
              <a:gd name="connsiteX58" fmla="*/ 23518 w 5173908"/>
              <a:gd name="connsiteY58" fmla="*/ 2798464 h 3680333"/>
              <a:gd name="connsiteX59" fmla="*/ 35277 w 5173908"/>
              <a:gd name="connsiteY59" fmla="*/ 2833739 h 3680333"/>
              <a:gd name="connsiteX60" fmla="*/ 82312 w 5173908"/>
              <a:gd name="connsiteY60" fmla="*/ 2869014 h 3680333"/>
              <a:gd name="connsiteX61" fmla="*/ 105830 w 5173908"/>
              <a:gd name="connsiteY61" fmla="*/ 2963080 h 3680333"/>
              <a:gd name="connsiteX62" fmla="*/ 117589 w 5173908"/>
              <a:gd name="connsiteY62" fmla="*/ 2998354 h 3680333"/>
              <a:gd name="connsiteX63" fmla="*/ 223419 w 5173908"/>
              <a:gd name="connsiteY63" fmla="*/ 3104179 h 3680333"/>
              <a:gd name="connsiteX64" fmla="*/ 246937 w 5173908"/>
              <a:gd name="connsiteY64" fmla="*/ 3139453 h 3680333"/>
              <a:gd name="connsiteX65" fmla="*/ 282213 w 5173908"/>
              <a:gd name="connsiteY65" fmla="*/ 3162970 h 3680333"/>
              <a:gd name="connsiteX66" fmla="*/ 376284 w 5173908"/>
              <a:gd name="connsiteY66" fmla="*/ 3257036 h 3680333"/>
              <a:gd name="connsiteX67" fmla="*/ 411561 w 5173908"/>
              <a:gd name="connsiteY67" fmla="*/ 3292311 h 3680333"/>
              <a:gd name="connsiteX68" fmla="*/ 458596 w 5173908"/>
              <a:gd name="connsiteY68" fmla="*/ 3362860 h 3680333"/>
              <a:gd name="connsiteX69" fmla="*/ 587944 w 5173908"/>
              <a:gd name="connsiteY69" fmla="*/ 3492201 h 3680333"/>
              <a:gd name="connsiteX70" fmla="*/ 682015 w 5173908"/>
              <a:gd name="connsiteY70" fmla="*/ 3574509 h 3680333"/>
              <a:gd name="connsiteX71" fmla="*/ 729051 w 5173908"/>
              <a:gd name="connsiteY71" fmla="*/ 3598025 h 3680333"/>
              <a:gd name="connsiteX72" fmla="*/ 952469 w 5173908"/>
              <a:gd name="connsiteY72" fmla="*/ 3621542 h 3680333"/>
              <a:gd name="connsiteX73" fmla="*/ 1011264 w 5173908"/>
              <a:gd name="connsiteY73" fmla="*/ 3633300 h 3680333"/>
              <a:gd name="connsiteX74" fmla="*/ 1058299 w 5173908"/>
              <a:gd name="connsiteY74" fmla="*/ 3645058 h 3680333"/>
              <a:gd name="connsiteX75" fmla="*/ 1175888 w 5173908"/>
              <a:gd name="connsiteY75" fmla="*/ 3668575 h 3680333"/>
              <a:gd name="connsiteX76" fmla="*/ 1375789 w 5173908"/>
              <a:gd name="connsiteY76" fmla="*/ 3656817 h 3680333"/>
              <a:gd name="connsiteX77" fmla="*/ 1928457 w 5173908"/>
              <a:gd name="connsiteY77" fmla="*/ 3680333 h 3680333"/>
              <a:gd name="connsiteX78" fmla="*/ 2340017 w 5173908"/>
              <a:gd name="connsiteY78" fmla="*/ 3668575 h 3680333"/>
              <a:gd name="connsiteX79" fmla="*/ 2422330 w 5173908"/>
              <a:gd name="connsiteY79" fmla="*/ 3633300 h 3680333"/>
              <a:gd name="connsiteX80" fmla="*/ 2481124 w 5173908"/>
              <a:gd name="connsiteY80" fmla="*/ 3621542 h 3680333"/>
              <a:gd name="connsiteX81" fmla="*/ 2528160 w 5173908"/>
              <a:gd name="connsiteY81" fmla="*/ 3598025 h 3680333"/>
              <a:gd name="connsiteX82" fmla="*/ 2575195 w 5173908"/>
              <a:gd name="connsiteY82" fmla="*/ 3586267 h 3680333"/>
              <a:gd name="connsiteX83" fmla="*/ 2610472 w 5173908"/>
              <a:gd name="connsiteY83" fmla="*/ 3539234 h 3680333"/>
              <a:gd name="connsiteX84" fmla="*/ 2704543 w 5173908"/>
              <a:gd name="connsiteY84" fmla="*/ 3398135 h 3680333"/>
              <a:gd name="connsiteX85" fmla="*/ 2728061 w 5173908"/>
              <a:gd name="connsiteY85" fmla="*/ 3351102 h 3680333"/>
              <a:gd name="connsiteX86" fmla="*/ 2775096 w 5173908"/>
              <a:gd name="connsiteY86" fmla="*/ 3304069 h 3680333"/>
              <a:gd name="connsiteX87" fmla="*/ 2798614 w 5173908"/>
              <a:gd name="connsiteY87" fmla="*/ 3257036 h 3680333"/>
              <a:gd name="connsiteX88" fmla="*/ 2833890 w 5173908"/>
              <a:gd name="connsiteY88" fmla="*/ 3210003 h 3680333"/>
              <a:gd name="connsiteX89" fmla="*/ 2845649 w 5173908"/>
              <a:gd name="connsiteY89" fmla="*/ 3174728 h 3680333"/>
              <a:gd name="connsiteX90" fmla="*/ 2904444 w 5173908"/>
              <a:gd name="connsiteY90" fmla="*/ 3104179 h 3680333"/>
              <a:gd name="connsiteX91" fmla="*/ 2939720 w 5173908"/>
              <a:gd name="connsiteY91" fmla="*/ 3080662 h 3680333"/>
              <a:gd name="connsiteX92" fmla="*/ 2998515 w 5173908"/>
              <a:gd name="connsiteY92" fmla="*/ 2986596 h 3680333"/>
              <a:gd name="connsiteX93" fmla="*/ 3069068 w 5173908"/>
              <a:gd name="connsiteY93" fmla="*/ 2892530 h 3680333"/>
              <a:gd name="connsiteX94" fmla="*/ 3080827 w 5173908"/>
              <a:gd name="connsiteY94" fmla="*/ 2857255 h 3680333"/>
              <a:gd name="connsiteX95" fmla="*/ 3139621 w 5173908"/>
              <a:gd name="connsiteY95" fmla="*/ 2774948 h 3680333"/>
              <a:gd name="connsiteX96" fmla="*/ 3163139 w 5173908"/>
              <a:gd name="connsiteY96" fmla="*/ 2739673 h 3680333"/>
              <a:gd name="connsiteX97" fmla="*/ 3245451 w 5173908"/>
              <a:gd name="connsiteY97" fmla="*/ 2633849 h 3680333"/>
              <a:gd name="connsiteX98" fmla="*/ 3280728 w 5173908"/>
              <a:gd name="connsiteY98" fmla="*/ 2598574 h 3680333"/>
              <a:gd name="connsiteX99" fmla="*/ 3304246 w 5173908"/>
              <a:gd name="connsiteY99" fmla="*/ 2563299 h 3680333"/>
              <a:gd name="connsiteX100" fmla="*/ 3363040 w 5173908"/>
              <a:gd name="connsiteY100" fmla="*/ 2480991 h 3680333"/>
              <a:gd name="connsiteX101" fmla="*/ 3398317 w 5173908"/>
              <a:gd name="connsiteY101" fmla="*/ 2422200 h 3680333"/>
              <a:gd name="connsiteX102" fmla="*/ 3433593 w 5173908"/>
              <a:gd name="connsiteY102" fmla="*/ 2328134 h 3680333"/>
              <a:gd name="connsiteX103" fmla="*/ 3457111 w 5173908"/>
              <a:gd name="connsiteY103" fmla="*/ 2281101 h 3680333"/>
              <a:gd name="connsiteX104" fmla="*/ 3468870 w 5173908"/>
              <a:gd name="connsiteY104" fmla="*/ 2245826 h 3680333"/>
              <a:gd name="connsiteX105" fmla="*/ 3504147 w 5173908"/>
              <a:gd name="connsiteY105" fmla="*/ 2210552 h 3680333"/>
              <a:gd name="connsiteX106" fmla="*/ 3562941 w 5173908"/>
              <a:gd name="connsiteY106" fmla="*/ 2140002 h 3680333"/>
              <a:gd name="connsiteX107" fmla="*/ 3704048 w 5173908"/>
              <a:gd name="connsiteY107" fmla="*/ 1998903 h 3680333"/>
              <a:gd name="connsiteX108" fmla="*/ 3774601 w 5173908"/>
              <a:gd name="connsiteY108" fmla="*/ 1881321 h 3680333"/>
              <a:gd name="connsiteX109" fmla="*/ 3798119 w 5173908"/>
              <a:gd name="connsiteY109" fmla="*/ 1846046 h 3680333"/>
              <a:gd name="connsiteX110" fmla="*/ 3845154 w 5173908"/>
              <a:gd name="connsiteY110" fmla="*/ 1763738 h 3680333"/>
              <a:gd name="connsiteX111" fmla="*/ 3950984 w 5173908"/>
              <a:gd name="connsiteY111" fmla="*/ 1657914 h 3680333"/>
              <a:gd name="connsiteX112" fmla="*/ 4150885 w 5173908"/>
              <a:gd name="connsiteY112" fmla="*/ 1469782 h 3680333"/>
              <a:gd name="connsiteX113" fmla="*/ 4197921 w 5173908"/>
              <a:gd name="connsiteY113" fmla="*/ 1410991 h 3680333"/>
              <a:gd name="connsiteX114" fmla="*/ 4244956 w 5173908"/>
              <a:gd name="connsiteY114" fmla="*/ 1363958 h 3680333"/>
              <a:gd name="connsiteX115" fmla="*/ 4268474 w 5173908"/>
              <a:gd name="connsiteY115" fmla="*/ 1328683 h 3680333"/>
              <a:gd name="connsiteX116" fmla="*/ 4339027 w 5173908"/>
              <a:gd name="connsiteY116" fmla="*/ 1258133 h 3680333"/>
              <a:gd name="connsiteX117" fmla="*/ 4374304 w 5173908"/>
              <a:gd name="connsiteY117" fmla="*/ 1222859 h 3680333"/>
              <a:gd name="connsiteX118" fmla="*/ 4574205 w 5173908"/>
              <a:gd name="connsiteY118" fmla="*/ 999452 h 3680333"/>
              <a:gd name="connsiteX119" fmla="*/ 4621240 w 5173908"/>
              <a:gd name="connsiteY119" fmla="*/ 940661 h 3680333"/>
              <a:gd name="connsiteX120" fmla="*/ 4680035 w 5173908"/>
              <a:gd name="connsiteY120" fmla="*/ 893628 h 3680333"/>
              <a:gd name="connsiteX121" fmla="*/ 4703553 w 5173908"/>
              <a:gd name="connsiteY121" fmla="*/ 858353 h 3680333"/>
              <a:gd name="connsiteX122" fmla="*/ 4738829 w 5173908"/>
              <a:gd name="connsiteY122" fmla="*/ 823078 h 3680333"/>
              <a:gd name="connsiteX123" fmla="*/ 4762347 w 5173908"/>
              <a:gd name="connsiteY123" fmla="*/ 787803 h 3680333"/>
              <a:gd name="connsiteX124" fmla="*/ 4797624 w 5173908"/>
              <a:gd name="connsiteY124" fmla="*/ 752528 h 3680333"/>
              <a:gd name="connsiteX125" fmla="*/ 4821141 w 5173908"/>
              <a:gd name="connsiteY125" fmla="*/ 717254 h 3680333"/>
              <a:gd name="connsiteX126" fmla="*/ 4891695 w 5173908"/>
              <a:gd name="connsiteY126" fmla="*/ 658462 h 3680333"/>
              <a:gd name="connsiteX127" fmla="*/ 4974007 w 5173908"/>
              <a:gd name="connsiteY127" fmla="*/ 599671 h 3680333"/>
              <a:gd name="connsiteX128" fmla="*/ 5009283 w 5173908"/>
              <a:gd name="connsiteY128" fmla="*/ 576155 h 3680333"/>
              <a:gd name="connsiteX129" fmla="*/ 5079837 w 5173908"/>
              <a:gd name="connsiteY129" fmla="*/ 552638 h 3680333"/>
              <a:gd name="connsiteX130" fmla="*/ 5115113 w 5173908"/>
              <a:gd name="connsiteY130" fmla="*/ 517363 h 3680333"/>
              <a:gd name="connsiteX131" fmla="*/ 5173908 w 5173908"/>
              <a:gd name="connsiteY131" fmla="*/ 482089 h 3680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</a:cxnLst>
            <a:rect l="l" t="t" r="r" b="b"/>
            <a:pathLst>
              <a:path w="5173908" h="3680333">
                <a:moveTo>
                  <a:pt x="3668771" y="0"/>
                </a:moveTo>
                <a:cubicBezTo>
                  <a:pt x="3633494" y="19597"/>
                  <a:pt x="3596519" y="36408"/>
                  <a:pt x="3562941" y="58792"/>
                </a:cubicBezTo>
                <a:cubicBezTo>
                  <a:pt x="3549105" y="68016"/>
                  <a:pt x="3540290" y="83244"/>
                  <a:pt x="3527664" y="94066"/>
                </a:cubicBezTo>
                <a:cubicBezTo>
                  <a:pt x="3447929" y="162406"/>
                  <a:pt x="3512363" y="100741"/>
                  <a:pt x="3445352" y="152858"/>
                </a:cubicBezTo>
                <a:cubicBezTo>
                  <a:pt x="3421188" y="171652"/>
                  <a:pt x="3399878" y="194095"/>
                  <a:pt x="3374799" y="211649"/>
                </a:cubicBezTo>
                <a:cubicBezTo>
                  <a:pt x="3312697" y="255117"/>
                  <a:pt x="3339032" y="212139"/>
                  <a:pt x="3280728" y="270440"/>
                </a:cubicBezTo>
                <a:cubicBezTo>
                  <a:pt x="3262981" y="288186"/>
                  <a:pt x="3251439" y="311485"/>
                  <a:pt x="3233692" y="329231"/>
                </a:cubicBezTo>
                <a:cubicBezTo>
                  <a:pt x="3223699" y="339224"/>
                  <a:pt x="3209916" y="344534"/>
                  <a:pt x="3198416" y="352748"/>
                </a:cubicBezTo>
                <a:cubicBezTo>
                  <a:pt x="3182468" y="364139"/>
                  <a:pt x="3167999" y="377637"/>
                  <a:pt x="3151380" y="388023"/>
                </a:cubicBezTo>
                <a:cubicBezTo>
                  <a:pt x="3136515" y="397313"/>
                  <a:pt x="3119376" y="402521"/>
                  <a:pt x="3104345" y="411539"/>
                </a:cubicBezTo>
                <a:cubicBezTo>
                  <a:pt x="3080108" y="426080"/>
                  <a:pt x="3057309" y="442894"/>
                  <a:pt x="3033791" y="458572"/>
                </a:cubicBezTo>
                <a:cubicBezTo>
                  <a:pt x="3022032" y="466411"/>
                  <a:pt x="3009821" y="473610"/>
                  <a:pt x="2998515" y="482089"/>
                </a:cubicBezTo>
                <a:cubicBezTo>
                  <a:pt x="2982836" y="493847"/>
                  <a:pt x="2967534" y="506125"/>
                  <a:pt x="2951479" y="517363"/>
                </a:cubicBezTo>
                <a:cubicBezTo>
                  <a:pt x="2928324" y="533571"/>
                  <a:pt x="2880926" y="564396"/>
                  <a:pt x="2880926" y="564396"/>
                </a:cubicBezTo>
                <a:cubicBezTo>
                  <a:pt x="2864626" y="586128"/>
                  <a:pt x="2834938" y="630328"/>
                  <a:pt x="2810373" y="646704"/>
                </a:cubicBezTo>
                <a:cubicBezTo>
                  <a:pt x="2800060" y="653579"/>
                  <a:pt x="2786489" y="653580"/>
                  <a:pt x="2775096" y="658462"/>
                </a:cubicBezTo>
                <a:cubicBezTo>
                  <a:pt x="2726173" y="679428"/>
                  <a:pt x="2712311" y="690752"/>
                  <a:pt x="2669266" y="729012"/>
                </a:cubicBezTo>
                <a:cubicBezTo>
                  <a:pt x="2652694" y="743742"/>
                  <a:pt x="2639066" y="761616"/>
                  <a:pt x="2622231" y="776045"/>
                </a:cubicBezTo>
                <a:cubicBezTo>
                  <a:pt x="2611501" y="785242"/>
                  <a:pt x="2597811" y="790514"/>
                  <a:pt x="2586954" y="799561"/>
                </a:cubicBezTo>
                <a:cubicBezTo>
                  <a:pt x="2574179" y="810206"/>
                  <a:pt x="2564303" y="824014"/>
                  <a:pt x="2551677" y="834836"/>
                </a:cubicBezTo>
                <a:cubicBezTo>
                  <a:pt x="2536797" y="847590"/>
                  <a:pt x="2517825" y="855610"/>
                  <a:pt x="2504642" y="870111"/>
                </a:cubicBezTo>
                <a:cubicBezTo>
                  <a:pt x="2383052" y="1003853"/>
                  <a:pt x="2482045" y="932206"/>
                  <a:pt x="2398812" y="987694"/>
                </a:cubicBezTo>
                <a:cubicBezTo>
                  <a:pt x="2390973" y="1003372"/>
                  <a:pt x="2386516" y="1021262"/>
                  <a:pt x="2375294" y="1034727"/>
                </a:cubicBezTo>
                <a:cubicBezTo>
                  <a:pt x="2366246" y="1045583"/>
                  <a:pt x="2350874" y="1049196"/>
                  <a:pt x="2340017" y="1058243"/>
                </a:cubicBezTo>
                <a:cubicBezTo>
                  <a:pt x="2327242" y="1068888"/>
                  <a:pt x="2318273" y="1083853"/>
                  <a:pt x="2304741" y="1093518"/>
                </a:cubicBezTo>
                <a:cubicBezTo>
                  <a:pt x="2271634" y="1117165"/>
                  <a:pt x="2248542" y="1119325"/>
                  <a:pt x="2210670" y="1128793"/>
                </a:cubicBezTo>
                <a:cubicBezTo>
                  <a:pt x="2146318" y="1171691"/>
                  <a:pt x="2201177" y="1142448"/>
                  <a:pt x="2093081" y="1164067"/>
                </a:cubicBezTo>
                <a:cubicBezTo>
                  <a:pt x="2080927" y="1166498"/>
                  <a:pt x="2069722" y="1172421"/>
                  <a:pt x="2057804" y="1175826"/>
                </a:cubicBezTo>
                <a:cubicBezTo>
                  <a:pt x="2042265" y="1180266"/>
                  <a:pt x="2026308" y="1183145"/>
                  <a:pt x="2010769" y="1187584"/>
                </a:cubicBezTo>
                <a:cubicBezTo>
                  <a:pt x="1998851" y="1190989"/>
                  <a:pt x="1987517" y="1196336"/>
                  <a:pt x="1975492" y="1199342"/>
                </a:cubicBezTo>
                <a:cubicBezTo>
                  <a:pt x="1956103" y="1204189"/>
                  <a:pt x="1936296" y="1207181"/>
                  <a:pt x="1916698" y="1211100"/>
                </a:cubicBezTo>
                <a:cubicBezTo>
                  <a:pt x="1877502" y="1234617"/>
                  <a:pt x="1835678" y="1254225"/>
                  <a:pt x="1799109" y="1281650"/>
                </a:cubicBezTo>
                <a:cubicBezTo>
                  <a:pt x="1691014" y="1362716"/>
                  <a:pt x="1740096" y="1334671"/>
                  <a:pt x="1658002" y="1375716"/>
                </a:cubicBezTo>
                <a:cubicBezTo>
                  <a:pt x="1650163" y="1387474"/>
                  <a:pt x="1644478" y="1400999"/>
                  <a:pt x="1634485" y="1410991"/>
                </a:cubicBezTo>
                <a:cubicBezTo>
                  <a:pt x="1601089" y="1444386"/>
                  <a:pt x="1548281" y="1449395"/>
                  <a:pt x="1505137" y="1458024"/>
                </a:cubicBezTo>
                <a:cubicBezTo>
                  <a:pt x="1493378" y="1465863"/>
                  <a:pt x="1482850" y="1475973"/>
                  <a:pt x="1469860" y="1481540"/>
                </a:cubicBezTo>
                <a:cubicBezTo>
                  <a:pt x="1455006" y="1487906"/>
                  <a:pt x="1438364" y="1488858"/>
                  <a:pt x="1422825" y="1493298"/>
                </a:cubicBezTo>
                <a:cubicBezTo>
                  <a:pt x="1410907" y="1496703"/>
                  <a:pt x="1399307" y="1501137"/>
                  <a:pt x="1387548" y="1505057"/>
                </a:cubicBezTo>
                <a:cubicBezTo>
                  <a:pt x="1279730" y="1591308"/>
                  <a:pt x="1379425" y="1520876"/>
                  <a:pt x="1269959" y="1575606"/>
                </a:cubicBezTo>
                <a:cubicBezTo>
                  <a:pt x="1178776" y="1621195"/>
                  <a:pt x="1288079" y="1581326"/>
                  <a:pt x="1199406" y="1610881"/>
                </a:cubicBezTo>
                <a:cubicBezTo>
                  <a:pt x="1191567" y="1622639"/>
                  <a:pt x="1188528" y="1639836"/>
                  <a:pt x="1175888" y="1646156"/>
                </a:cubicBezTo>
                <a:cubicBezTo>
                  <a:pt x="1100237" y="1683979"/>
                  <a:pt x="884453" y="1679539"/>
                  <a:pt x="846640" y="1681430"/>
                </a:cubicBezTo>
                <a:cubicBezTo>
                  <a:pt x="827042" y="1685350"/>
                  <a:pt x="806806" y="1686869"/>
                  <a:pt x="787845" y="1693189"/>
                </a:cubicBezTo>
                <a:cubicBezTo>
                  <a:pt x="771216" y="1698732"/>
                  <a:pt x="757223" y="1710551"/>
                  <a:pt x="740810" y="1716705"/>
                </a:cubicBezTo>
                <a:cubicBezTo>
                  <a:pt x="725678" y="1722379"/>
                  <a:pt x="709453" y="1724544"/>
                  <a:pt x="693774" y="1728463"/>
                </a:cubicBezTo>
                <a:cubicBezTo>
                  <a:pt x="678096" y="1736302"/>
                  <a:pt x="663014" y="1745470"/>
                  <a:pt x="646739" y="1751980"/>
                </a:cubicBezTo>
                <a:cubicBezTo>
                  <a:pt x="623722" y="1761186"/>
                  <a:pt x="576185" y="1775496"/>
                  <a:pt x="576185" y="1775496"/>
                </a:cubicBezTo>
                <a:cubicBezTo>
                  <a:pt x="564426" y="1783335"/>
                  <a:pt x="554141" y="1794051"/>
                  <a:pt x="540909" y="1799013"/>
                </a:cubicBezTo>
                <a:cubicBezTo>
                  <a:pt x="522195" y="1806030"/>
                  <a:pt x="501625" y="1806436"/>
                  <a:pt x="482114" y="1810771"/>
                </a:cubicBezTo>
                <a:cubicBezTo>
                  <a:pt x="466338" y="1814277"/>
                  <a:pt x="450757" y="1818610"/>
                  <a:pt x="435079" y="1822529"/>
                </a:cubicBezTo>
                <a:cubicBezTo>
                  <a:pt x="339301" y="1894359"/>
                  <a:pt x="443204" y="1824182"/>
                  <a:pt x="317490" y="1881321"/>
                </a:cubicBezTo>
                <a:cubicBezTo>
                  <a:pt x="296683" y="1890778"/>
                  <a:pt x="278674" y="1905496"/>
                  <a:pt x="258695" y="1916595"/>
                </a:cubicBezTo>
                <a:cubicBezTo>
                  <a:pt x="169187" y="1966319"/>
                  <a:pt x="250297" y="1914356"/>
                  <a:pt x="176383" y="1963628"/>
                </a:cubicBezTo>
                <a:cubicBezTo>
                  <a:pt x="160705" y="1994983"/>
                  <a:pt x="140434" y="2024437"/>
                  <a:pt x="129348" y="2057694"/>
                </a:cubicBezTo>
                <a:cubicBezTo>
                  <a:pt x="125428" y="2069452"/>
                  <a:pt x="123609" y="2082134"/>
                  <a:pt x="117589" y="2092969"/>
                </a:cubicBezTo>
                <a:cubicBezTo>
                  <a:pt x="63136" y="2190979"/>
                  <a:pt x="77845" y="2129885"/>
                  <a:pt x="47036" y="2222310"/>
                </a:cubicBezTo>
                <a:cubicBezTo>
                  <a:pt x="31195" y="2269831"/>
                  <a:pt x="37500" y="2276871"/>
                  <a:pt x="23518" y="2328134"/>
                </a:cubicBezTo>
                <a:cubicBezTo>
                  <a:pt x="16995" y="2352049"/>
                  <a:pt x="7839" y="2375167"/>
                  <a:pt x="0" y="2398684"/>
                </a:cubicBezTo>
                <a:cubicBezTo>
                  <a:pt x="7839" y="2531944"/>
                  <a:pt x="12729" y="2665410"/>
                  <a:pt x="23518" y="2798464"/>
                </a:cubicBezTo>
                <a:cubicBezTo>
                  <a:pt x="24520" y="2810818"/>
                  <a:pt x="27342" y="2824217"/>
                  <a:pt x="35277" y="2833739"/>
                </a:cubicBezTo>
                <a:cubicBezTo>
                  <a:pt x="47823" y="2848794"/>
                  <a:pt x="66634" y="2857256"/>
                  <a:pt x="82312" y="2869014"/>
                </a:cubicBezTo>
                <a:cubicBezTo>
                  <a:pt x="90151" y="2900369"/>
                  <a:pt x="97325" y="2931899"/>
                  <a:pt x="105830" y="2963080"/>
                </a:cubicBezTo>
                <a:cubicBezTo>
                  <a:pt x="109091" y="2975037"/>
                  <a:pt x="111439" y="2987593"/>
                  <a:pt x="117589" y="2998354"/>
                </a:cubicBezTo>
                <a:cubicBezTo>
                  <a:pt x="153610" y="3061386"/>
                  <a:pt x="165341" y="3046104"/>
                  <a:pt x="223419" y="3104179"/>
                </a:cubicBezTo>
                <a:cubicBezTo>
                  <a:pt x="233412" y="3114171"/>
                  <a:pt x="236944" y="3129461"/>
                  <a:pt x="246937" y="3139453"/>
                </a:cubicBezTo>
                <a:cubicBezTo>
                  <a:pt x="256930" y="3149446"/>
                  <a:pt x="271756" y="3153464"/>
                  <a:pt x="282213" y="3162970"/>
                </a:cubicBezTo>
                <a:cubicBezTo>
                  <a:pt x="315026" y="3192798"/>
                  <a:pt x="344927" y="3225681"/>
                  <a:pt x="376284" y="3257036"/>
                </a:cubicBezTo>
                <a:cubicBezTo>
                  <a:pt x="388043" y="3268794"/>
                  <a:pt x="402336" y="3278475"/>
                  <a:pt x="411561" y="3292311"/>
                </a:cubicBezTo>
                <a:cubicBezTo>
                  <a:pt x="427239" y="3315827"/>
                  <a:pt x="438610" y="3342875"/>
                  <a:pt x="458596" y="3362860"/>
                </a:cubicBezTo>
                <a:lnTo>
                  <a:pt x="587944" y="3492201"/>
                </a:lnTo>
                <a:cubicBezTo>
                  <a:pt x="624406" y="3528661"/>
                  <a:pt x="638837" y="3547524"/>
                  <a:pt x="682015" y="3574509"/>
                </a:cubicBezTo>
                <a:cubicBezTo>
                  <a:pt x="696880" y="3583799"/>
                  <a:pt x="712261" y="3592988"/>
                  <a:pt x="729051" y="3598025"/>
                </a:cubicBezTo>
                <a:cubicBezTo>
                  <a:pt x="777721" y="3612625"/>
                  <a:pt x="930794" y="3619875"/>
                  <a:pt x="952469" y="3621542"/>
                </a:cubicBezTo>
                <a:cubicBezTo>
                  <a:pt x="972067" y="3625461"/>
                  <a:pt x="991753" y="3628965"/>
                  <a:pt x="1011264" y="3633300"/>
                </a:cubicBezTo>
                <a:cubicBezTo>
                  <a:pt x="1027040" y="3636806"/>
                  <a:pt x="1042497" y="3641672"/>
                  <a:pt x="1058299" y="3645058"/>
                </a:cubicBezTo>
                <a:cubicBezTo>
                  <a:pt x="1097384" y="3653433"/>
                  <a:pt x="1175888" y="3668575"/>
                  <a:pt x="1175888" y="3668575"/>
                </a:cubicBezTo>
                <a:cubicBezTo>
                  <a:pt x="1242522" y="3664656"/>
                  <a:pt x="1309040" y="3656817"/>
                  <a:pt x="1375789" y="3656817"/>
                </a:cubicBezTo>
                <a:cubicBezTo>
                  <a:pt x="1849039" y="3656817"/>
                  <a:pt x="1722517" y="3628852"/>
                  <a:pt x="1928457" y="3680333"/>
                </a:cubicBezTo>
                <a:cubicBezTo>
                  <a:pt x="2065644" y="3676414"/>
                  <a:pt x="2203393" y="3681586"/>
                  <a:pt x="2340017" y="3668575"/>
                </a:cubicBezTo>
                <a:cubicBezTo>
                  <a:pt x="2369734" y="3665745"/>
                  <a:pt x="2394011" y="3642739"/>
                  <a:pt x="2422330" y="3633300"/>
                </a:cubicBezTo>
                <a:cubicBezTo>
                  <a:pt x="2441291" y="3626980"/>
                  <a:pt x="2461526" y="3625461"/>
                  <a:pt x="2481124" y="3621542"/>
                </a:cubicBezTo>
                <a:cubicBezTo>
                  <a:pt x="2496803" y="3613703"/>
                  <a:pt x="2511747" y="3604180"/>
                  <a:pt x="2528160" y="3598025"/>
                </a:cubicBezTo>
                <a:cubicBezTo>
                  <a:pt x="2543292" y="3592351"/>
                  <a:pt x="2562044" y="3595660"/>
                  <a:pt x="2575195" y="3586267"/>
                </a:cubicBezTo>
                <a:cubicBezTo>
                  <a:pt x="2591142" y="3574877"/>
                  <a:pt x="2597567" y="3553982"/>
                  <a:pt x="2610472" y="3539234"/>
                </a:cubicBezTo>
                <a:cubicBezTo>
                  <a:pt x="2694267" y="3443474"/>
                  <a:pt x="2628664" y="3549883"/>
                  <a:pt x="2704543" y="3398135"/>
                </a:cubicBezTo>
                <a:cubicBezTo>
                  <a:pt x="2712382" y="3382457"/>
                  <a:pt x="2715666" y="3363496"/>
                  <a:pt x="2728061" y="3351102"/>
                </a:cubicBezTo>
                <a:cubicBezTo>
                  <a:pt x="2743739" y="3335424"/>
                  <a:pt x="2761792" y="3321806"/>
                  <a:pt x="2775096" y="3304069"/>
                </a:cubicBezTo>
                <a:cubicBezTo>
                  <a:pt x="2785613" y="3290047"/>
                  <a:pt x="2789324" y="3271900"/>
                  <a:pt x="2798614" y="3257036"/>
                </a:cubicBezTo>
                <a:cubicBezTo>
                  <a:pt x="2809001" y="3240418"/>
                  <a:pt x="2822131" y="3225681"/>
                  <a:pt x="2833890" y="3210003"/>
                </a:cubicBezTo>
                <a:cubicBezTo>
                  <a:pt x="2837810" y="3198245"/>
                  <a:pt x="2840106" y="3185814"/>
                  <a:pt x="2845649" y="3174728"/>
                </a:cubicBezTo>
                <a:cubicBezTo>
                  <a:pt x="2858864" y="3148300"/>
                  <a:pt x="2882152" y="3122755"/>
                  <a:pt x="2904444" y="3104179"/>
                </a:cubicBezTo>
                <a:cubicBezTo>
                  <a:pt x="2915301" y="3095132"/>
                  <a:pt x="2927961" y="3088501"/>
                  <a:pt x="2939720" y="3080662"/>
                </a:cubicBezTo>
                <a:cubicBezTo>
                  <a:pt x="2959318" y="3049307"/>
                  <a:pt x="2975415" y="3015469"/>
                  <a:pt x="2998515" y="2986596"/>
                </a:cubicBezTo>
                <a:cubicBezTo>
                  <a:pt x="3010052" y="2972176"/>
                  <a:pt x="3056588" y="2917488"/>
                  <a:pt x="3069068" y="2892530"/>
                </a:cubicBezTo>
                <a:cubicBezTo>
                  <a:pt x="3074611" y="2881444"/>
                  <a:pt x="3075284" y="2868341"/>
                  <a:pt x="3080827" y="2857255"/>
                </a:cubicBezTo>
                <a:cubicBezTo>
                  <a:pt x="3090061" y="2838788"/>
                  <a:pt x="3130750" y="2787367"/>
                  <a:pt x="3139621" y="2774948"/>
                </a:cubicBezTo>
                <a:cubicBezTo>
                  <a:pt x="3147835" y="2763448"/>
                  <a:pt x="3154660" y="2750978"/>
                  <a:pt x="3163139" y="2739673"/>
                </a:cubicBezTo>
                <a:cubicBezTo>
                  <a:pt x="3189953" y="2703922"/>
                  <a:pt x="3213850" y="2665448"/>
                  <a:pt x="3245451" y="2633849"/>
                </a:cubicBezTo>
                <a:cubicBezTo>
                  <a:pt x="3257210" y="2622091"/>
                  <a:pt x="3270082" y="2611349"/>
                  <a:pt x="3280728" y="2598574"/>
                </a:cubicBezTo>
                <a:cubicBezTo>
                  <a:pt x="3289775" y="2587718"/>
                  <a:pt x="3296032" y="2574799"/>
                  <a:pt x="3304246" y="2563299"/>
                </a:cubicBezTo>
                <a:cubicBezTo>
                  <a:pt x="3338741" y="2515008"/>
                  <a:pt x="3335328" y="2525327"/>
                  <a:pt x="3363040" y="2480991"/>
                </a:cubicBezTo>
                <a:cubicBezTo>
                  <a:pt x="3375153" y="2461611"/>
                  <a:pt x="3388096" y="2442641"/>
                  <a:pt x="3398317" y="2422200"/>
                </a:cubicBezTo>
                <a:cubicBezTo>
                  <a:pt x="3447036" y="2324767"/>
                  <a:pt x="3403063" y="2399366"/>
                  <a:pt x="3433593" y="2328134"/>
                </a:cubicBezTo>
                <a:cubicBezTo>
                  <a:pt x="3440498" y="2312023"/>
                  <a:pt x="3450206" y="2297212"/>
                  <a:pt x="3457111" y="2281101"/>
                </a:cubicBezTo>
                <a:cubicBezTo>
                  <a:pt x="3461994" y="2269709"/>
                  <a:pt x="3461994" y="2256139"/>
                  <a:pt x="3468870" y="2245826"/>
                </a:cubicBezTo>
                <a:cubicBezTo>
                  <a:pt x="3478095" y="2231990"/>
                  <a:pt x="3493099" y="2222980"/>
                  <a:pt x="3504147" y="2210552"/>
                </a:cubicBezTo>
                <a:cubicBezTo>
                  <a:pt x="3524485" y="2187673"/>
                  <a:pt x="3541294" y="2161648"/>
                  <a:pt x="3562941" y="2140002"/>
                </a:cubicBezTo>
                <a:cubicBezTo>
                  <a:pt x="3643487" y="2059459"/>
                  <a:pt x="3650507" y="2079210"/>
                  <a:pt x="3704048" y="1998903"/>
                </a:cubicBezTo>
                <a:cubicBezTo>
                  <a:pt x="3729403" y="1960872"/>
                  <a:pt x="3750644" y="1920248"/>
                  <a:pt x="3774601" y="1881321"/>
                </a:cubicBezTo>
                <a:cubicBezTo>
                  <a:pt x="3782008" y="1869286"/>
                  <a:pt x="3793650" y="1859453"/>
                  <a:pt x="3798119" y="1846046"/>
                </a:cubicBezTo>
                <a:cubicBezTo>
                  <a:pt x="3812552" y="1802751"/>
                  <a:pt x="3808013" y="1803972"/>
                  <a:pt x="3845154" y="1763738"/>
                </a:cubicBezTo>
                <a:cubicBezTo>
                  <a:pt x="3878993" y="1727081"/>
                  <a:pt x="3914714" y="1692167"/>
                  <a:pt x="3950984" y="1657914"/>
                </a:cubicBezTo>
                <a:cubicBezTo>
                  <a:pt x="4064164" y="1551028"/>
                  <a:pt x="4047674" y="1581587"/>
                  <a:pt x="4150885" y="1469782"/>
                </a:cubicBezTo>
                <a:cubicBezTo>
                  <a:pt x="4167908" y="1451341"/>
                  <a:pt x="4181247" y="1429748"/>
                  <a:pt x="4197921" y="1410991"/>
                </a:cubicBezTo>
                <a:cubicBezTo>
                  <a:pt x="4212652" y="1394420"/>
                  <a:pt x="4230526" y="1380792"/>
                  <a:pt x="4244956" y="1363958"/>
                </a:cubicBezTo>
                <a:cubicBezTo>
                  <a:pt x="4254153" y="1353228"/>
                  <a:pt x="4259085" y="1339245"/>
                  <a:pt x="4268474" y="1328683"/>
                </a:cubicBezTo>
                <a:cubicBezTo>
                  <a:pt x="4290570" y="1303826"/>
                  <a:pt x="4315509" y="1281649"/>
                  <a:pt x="4339027" y="1258133"/>
                </a:cubicBezTo>
                <a:cubicBezTo>
                  <a:pt x="4350786" y="1246375"/>
                  <a:pt x="4363216" y="1235251"/>
                  <a:pt x="4374304" y="1222859"/>
                </a:cubicBezTo>
                <a:cubicBezTo>
                  <a:pt x="4440938" y="1148390"/>
                  <a:pt x="4511778" y="1077482"/>
                  <a:pt x="4574205" y="999452"/>
                </a:cubicBezTo>
                <a:cubicBezTo>
                  <a:pt x="4589883" y="979855"/>
                  <a:pt x="4603493" y="958407"/>
                  <a:pt x="4621240" y="940661"/>
                </a:cubicBezTo>
                <a:cubicBezTo>
                  <a:pt x="4638987" y="922915"/>
                  <a:pt x="4662288" y="911374"/>
                  <a:pt x="4680035" y="893628"/>
                </a:cubicBezTo>
                <a:cubicBezTo>
                  <a:pt x="4690028" y="883635"/>
                  <a:pt x="4694506" y="869209"/>
                  <a:pt x="4703553" y="858353"/>
                </a:cubicBezTo>
                <a:cubicBezTo>
                  <a:pt x="4714199" y="845578"/>
                  <a:pt x="4728183" y="835853"/>
                  <a:pt x="4738829" y="823078"/>
                </a:cubicBezTo>
                <a:cubicBezTo>
                  <a:pt x="4747876" y="812222"/>
                  <a:pt x="4753300" y="798659"/>
                  <a:pt x="4762347" y="787803"/>
                </a:cubicBezTo>
                <a:cubicBezTo>
                  <a:pt x="4772993" y="775028"/>
                  <a:pt x="4786978" y="765303"/>
                  <a:pt x="4797624" y="752528"/>
                </a:cubicBezTo>
                <a:cubicBezTo>
                  <a:pt x="4806671" y="741672"/>
                  <a:pt x="4812094" y="728110"/>
                  <a:pt x="4821141" y="717254"/>
                </a:cubicBezTo>
                <a:cubicBezTo>
                  <a:pt x="4867985" y="661044"/>
                  <a:pt x="4841244" y="700503"/>
                  <a:pt x="4891695" y="658462"/>
                </a:cubicBezTo>
                <a:cubicBezTo>
                  <a:pt x="4985718" y="580113"/>
                  <a:pt x="4863236" y="662966"/>
                  <a:pt x="4974007" y="599671"/>
                </a:cubicBezTo>
                <a:cubicBezTo>
                  <a:pt x="4986277" y="592660"/>
                  <a:pt x="4996369" y="581894"/>
                  <a:pt x="5009283" y="576155"/>
                </a:cubicBezTo>
                <a:cubicBezTo>
                  <a:pt x="5031937" y="566087"/>
                  <a:pt x="5079837" y="552638"/>
                  <a:pt x="5079837" y="552638"/>
                </a:cubicBezTo>
                <a:cubicBezTo>
                  <a:pt x="5091596" y="540880"/>
                  <a:pt x="5102338" y="528008"/>
                  <a:pt x="5115113" y="517363"/>
                </a:cubicBezTo>
                <a:cubicBezTo>
                  <a:pt x="5136396" y="499628"/>
                  <a:pt x="5150951" y="493567"/>
                  <a:pt x="5173908" y="4820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reeform 6"/>
          <p:cNvSpPr/>
          <p:nvPr/>
        </p:nvSpPr>
        <p:spPr>
          <a:xfrm>
            <a:off x="1316995" y="1669672"/>
            <a:ext cx="6302760" cy="4331317"/>
          </a:xfrm>
          <a:custGeom>
            <a:avLst/>
            <a:gdLst>
              <a:gd name="connsiteX0" fmla="*/ 505632 w 6302760"/>
              <a:gd name="connsiteY0" fmla="*/ 2151760 h 4331317"/>
              <a:gd name="connsiteX1" fmla="*/ 411561 w 6302760"/>
              <a:gd name="connsiteY1" fmla="*/ 2316375 h 4331317"/>
              <a:gd name="connsiteX2" fmla="*/ 376284 w 6302760"/>
              <a:gd name="connsiteY2" fmla="*/ 2398683 h 4331317"/>
              <a:gd name="connsiteX3" fmla="*/ 341007 w 6302760"/>
              <a:gd name="connsiteY3" fmla="*/ 2469232 h 4331317"/>
              <a:gd name="connsiteX4" fmla="*/ 329248 w 6302760"/>
              <a:gd name="connsiteY4" fmla="*/ 2504507 h 4331317"/>
              <a:gd name="connsiteX5" fmla="*/ 282213 w 6302760"/>
              <a:gd name="connsiteY5" fmla="*/ 2575057 h 4331317"/>
              <a:gd name="connsiteX6" fmla="*/ 270454 w 6302760"/>
              <a:gd name="connsiteY6" fmla="*/ 2610331 h 4331317"/>
              <a:gd name="connsiteX7" fmla="*/ 235177 w 6302760"/>
              <a:gd name="connsiteY7" fmla="*/ 2622090 h 4331317"/>
              <a:gd name="connsiteX8" fmla="*/ 223418 w 6302760"/>
              <a:gd name="connsiteY8" fmla="*/ 2669123 h 4331317"/>
              <a:gd name="connsiteX9" fmla="*/ 152865 w 6302760"/>
              <a:gd name="connsiteY9" fmla="*/ 2786705 h 4331317"/>
              <a:gd name="connsiteX10" fmla="*/ 129347 w 6302760"/>
              <a:gd name="connsiteY10" fmla="*/ 2857255 h 4331317"/>
              <a:gd name="connsiteX11" fmla="*/ 117589 w 6302760"/>
              <a:gd name="connsiteY11" fmla="*/ 2892529 h 4331317"/>
              <a:gd name="connsiteX12" fmla="*/ 82312 w 6302760"/>
              <a:gd name="connsiteY12" fmla="*/ 2963079 h 4331317"/>
              <a:gd name="connsiteX13" fmla="*/ 58794 w 6302760"/>
              <a:gd name="connsiteY13" fmla="*/ 2998354 h 4331317"/>
              <a:gd name="connsiteX14" fmla="*/ 23517 w 6302760"/>
              <a:gd name="connsiteY14" fmla="*/ 3068903 h 4331317"/>
              <a:gd name="connsiteX15" fmla="*/ 82312 w 6302760"/>
              <a:gd name="connsiteY15" fmla="*/ 3245277 h 4331317"/>
              <a:gd name="connsiteX16" fmla="*/ 129347 w 6302760"/>
              <a:gd name="connsiteY16" fmla="*/ 3327585 h 4331317"/>
              <a:gd name="connsiteX17" fmla="*/ 176383 w 6302760"/>
              <a:gd name="connsiteY17" fmla="*/ 3398134 h 4331317"/>
              <a:gd name="connsiteX18" fmla="*/ 199901 w 6302760"/>
              <a:gd name="connsiteY18" fmla="*/ 3445167 h 4331317"/>
              <a:gd name="connsiteX19" fmla="*/ 211660 w 6302760"/>
              <a:gd name="connsiteY19" fmla="*/ 3480442 h 4331317"/>
              <a:gd name="connsiteX20" fmla="*/ 305731 w 6302760"/>
              <a:gd name="connsiteY20" fmla="*/ 3562750 h 4331317"/>
              <a:gd name="connsiteX21" fmla="*/ 364525 w 6302760"/>
              <a:gd name="connsiteY21" fmla="*/ 3621541 h 4331317"/>
              <a:gd name="connsiteX22" fmla="*/ 423319 w 6302760"/>
              <a:gd name="connsiteY22" fmla="*/ 3703849 h 4331317"/>
              <a:gd name="connsiteX23" fmla="*/ 470355 w 6302760"/>
              <a:gd name="connsiteY23" fmla="*/ 3774398 h 4331317"/>
              <a:gd name="connsiteX24" fmla="*/ 552667 w 6302760"/>
              <a:gd name="connsiteY24" fmla="*/ 3868464 h 4331317"/>
              <a:gd name="connsiteX25" fmla="*/ 646738 w 6302760"/>
              <a:gd name="connsiteY25" fmla="*/ 3974289 h 4331317"/>
              <a:gd name="connsiteX26" fmla="*/ 682015 w 6302760"/>
              <a:gd name="connsiteY26" fmla="*/ 4021322 h 4331317"/>
              <a:gd name="connsiteX27" fmla="*/ 881916 w 6302760"/>
              <a:gd name="connsiteY27" fmla="*/ 4080113 h 4331317"/>
              <a:gd name="connsiteX28" fmla="*/ 1011263 w 6302760"/>
              <a:gd name="connsiteY28" fmla="*/ 4127146 h 4331317"/>
              <a:gd name="connsiteX29" fmla="*/ 1046540 w 6302760"/>
              <a:gd name="connsiteY29" fmla="*/ 4138904 h 4331317"/>
              <a:gd name="connsiteX30" fmla="*/ 1152370 w 6302760"/>
              <a:gd name="connsiteY30" fmla="*/ 4197695 h 4331317"/>
              <a:gd name="connsiteX31" fmla="*/ 1540413 w 6302760"/>
              <a:gd name="connsiteY31" fmla="*/ 4280003 h 4331317"/>
              <a:gd name="connsiteX32" fmla="*/ 1987251 w 6302760"/>
              <a:gd name="connsiteY32" fmla="*/ 4315278 h 4331317"/>
              <a:gd name="connsiteX33" fmla="*/ 2257705 w 6302760"/>
              <a:gd name="connsiteY33" fmla="*/ 4327036 h 4331317"/>
              <a:gd name="connsiteX34" fmla="*/ 2528159 w 6302760"/>
              <a:gd name="connsiteY34" fmla="*/ 4303520 h 4331317"/>
              <a:gd name="connsiteX35" fmla="*/ 2692783 w 6302760"/>
              <a:gd name="connsiteY35" fmla="*/ 4268245 h 4331317"/>
              <a:gd name="connsiteX36" fmla="*/ 2739819 w 6302760"/>
              <a:gd name="connsiteY36" fmla="*/ 4232970 h 4331317"/>
              <a:gd name="connsiteX37" fmla="*/ 2775096 w 6302760"/>
              <a:gd name="connsiteY37" fmla="*/ 4221212 h 4331317"/>
              <a:gd name="connsiteX38" fmla="*/ 2927961 w 6302760"/>
              <a:gd name="connsiteY38" fmla="*/ 4174179 h 4331317"/>
              <a:gd name="connsiteX39" fmla="*/ 3033791 w 6302760"/>
              <a:gd name="connsiteY39" fmla="*/ 4115388 h 4331317"/>
              <a:gd name="connsiteX40" fmla="*/ 3151380 w 6302760"/>
              <a:gd name="connsiteY40" fmla="*/ 3974289 h 4331317"/>
              <a:gd name="connsiteX41" fmla="*/ 3186657 w 6302760"/>
              <a:gd name="connsiteY41" fmla="*/ 3927256 h 4331317"/>
              <a:gd name="connsiteX42" fmla="*/ 3233692 w 6302760"/>
              <a:gd name="connsiteY42" fmla="*/ 3891981 h 4331317"/>
              <a:gd name="connsiteX43" fmla="*/ 3410075 w 6302760"/>
              <a:gd name="connsiteY43" fmla="*/ 3739124 h 4331317"/>
              <a:gd name="connsiteX44" fmla="*/ 3457111 w 6302760"/>
              <a:gd name="connsiteY44" fmla="*/ 3656816 h 4331317"/>
              <a:gd name="connsiteX45" fmla="*/ 3492387 w 6302760"/>
              <a:gd name="connsiteY45" fmla="*/ 3621541 h 4331317"/>
              <a:gd name="connsiteX46" fmla="*/ 3515905 w 6302760"/>
              <a:gd name="connsiteY46" fmla="*/ 3562750 h 4331317"/>
              <a:gd name="connsiteX47" fmla="*/ 3551182 w 6302760"/>
              <a:gd name="connsiteY47" fmla="*/ 3527475 h 4331317"/>
              <a:gd name="connsiteX48" fmla="*/ 3692288 w 6302760"/>
              <a:gd name="connsiteY48" fmla="*/ 3362860 h 4331317"/>
              <a:gd name="connsiteX49" fmla="*/ 3751083 w 6302760"/>
              <a:gd name="connsiteY49" fmla="*/ 3292310 h 4331317"/>
              <a:gd name="connsiteX50" fmla="*/ 3833395 w 6302760"/>
              <a:gd name="connsiteY50" fmla="*/ 3139453 h 4331317"/>
              <a:gd name="connsiteX51" fmla="*/ 3868672 w 6302760"/>
              <a:gd name="connsiteY51" fmla="*/ 3080661 h 4331317"/>
              <a:gd name="connsiteX52" fmla="*/ 3950984 w 6302760"/>
              <a:gd name="connsiteY52" fmla="*/ 2974837 h 4331317"/>
              <a:gd name="connsiteX53" fmla="*/ 3974502 w 6302760"/>
              <a:gd name="connsiteY53" fmla="*/ 2916046 h 4331317"/>
              <a:gd name="connsiteX54" fmla="*/ 4021537 w 6302760"/>
              <a:gd name="connsiteY54" fmla="*/ 2869013 h 4331317"/>
              <a:gd name="connsiteX55" fmla="*/ 4056814 w 6302760"/>
              <a:gd name="connsiteY55" fmla="*/ 2821980 h 4331317"/>
              <a:gd name="connsiteX56" fmla="*/ 4080331 w 6302760"/>
              <a:gd name="connsiteY56" fmla="*/ 2786705 h 4331317"/>
              <a:gd name="connsiteX57" fmla="*/ 4115608 w 6302760"/>
              <a:gd name="connsiteY57" fmla="*/ 2704397 h 4331317"/>
              <a:gd name="connsiteX58" fmla="*/ 4233197 w 6302760"/>
              <a:gd name="connsiteY58" fmla="*/ 2528024 h 4331317"/>
              <a:gd name="connsiteX59" fmla="*/ 4315509 w 6302760"/>
              <a:gd name="connsiteY59" fmla="*/ 2433958 h 4331317"/>
              <a:gd name="connsiteX60" fmla="*/ 4421339 w 6302760"/>
              <a:gd name="connsiteY60" fmla="*/ 2281100 h 4331317"/>
              <a:gd name="connsiteX61" fmla="*/ 4468375 w 6302760"/>
              <a:gd name="connsiteY61" fmla="*/ 2245826 h 4331317"/>
              <a:gd name="connsiteX62" fmla="*/ 4609481 w 6302760"/>
              <a:gd name="connsiteY62" fmla="*/ 2057694 h 4331317"/>
              <a:gd name="connsiteX63" fmla="*/ 4832900 w 6302760"/>
              <a:gd name="connsiteY63" fmla="*/ 1846045 h 4331317"/>
              <a:gd name="connsiteX64" fmla="*/ 4891694 w 6302760"/>
              <a:gd name="connsiteY64" fmla="*/ 1810770 h 4331317"/>
              <a:gd name="connsiteX65" fmla="*/ 5009283 w 6302760"/>
              <a:gd name="connsiteY65" fmla="*/ 1740221 h 4331317"/>
              <a:gd name="connsiteX66" fmla="*/ 5115113 w 6302760"/>
              <a:gd name="connsiteY66" fmla="*/ 1528572 h 4331317"/>
              <a:gd name="connsiteX67" fmla="*/ 5173907 w 6302760"/>
              <a:gd name="connsiteY67" fmla="*/ 1434506 h 4331317"/>
              <a:gd name="connsiteX68" fmla="*/ 5220943 w 6302760"/>
              <a:gd name="connsiteY68" fmla="*/ 1410990 h 4331317"/>
              <a:gd name="connsiteX69" fmla="*/ 5397326 w 6302760"/>
              <a:gd name="connsiteY69" fmla="*/ 1222858 h 4331317"/>
              <a:gd name="connsiteX70" fmla="*/ 5432603 w 6302760"/>
              <a:gd name="connsiteY70" fmla="*/ 1199341 h 4331317"/>
              <a:gd name="connsiteX71" fmla="*/ 5608986 w 6302760"/>
              <a:gd name="connsiteY71" fmla="*/ 1011209 h 4331317"/>
              <a:gd name="connsiteX72" fmla="*/ 5656022 w 6302760"/>
              <a:gd name="connsiteY72" fmla="*/ 964176 h 4331317"/>
              <a:gd name="connsiteX73" fmla="*/ 5714816 w 6302760"/>
              <a:gd name="connsiteY73" fmla="*/ 881869 h 4331317"/>
              <a:gd name="connsiteX74" fmla="*/ 5750093 w 6302760"/>
              <a:gd name="connsiteY74" fmla="*/ 858352 h 4331317"/>
              <a:gd name="connsiteX75" fmla="*/ 5832405 w 6302760"/>
              <a:gd name="connsiteY75" fmla="*/ 776044 h 4331317"/>
              <a:gd name="connsiteX76" fmla="*/ 5902958 w 6302760"/>
              <a:gd name="connsiteY76" fmla="*/ 681978 h 4331317"/>
              <a:gd name="connsiteX77" fmla="*/ 5938235 w 6302760"/>
              <a:gd name="connsiteY77" fmla="*/ 634945 h 4331317"/>
              <a:gd name="connsiteX78" fmla="*/ 5973511 w 6302760"/>
              <a:gd name="connsiteY78" fmla="*/ 599670 h 4331317"/>
              <a:gd name="connsiteX79" fmla="*/ 6020547 w 6302760"/>
              <a:gd name="connsiteY79" fmla="*/ 529121 h 4331317"/>
              <a:gd name="connsiteX80" fmla="*/ 6044065 w 6302760"/>
              <a:gd name="connsiteY80" fmla="*/ 493846 h 4331317"/>
              <a:gd name="connsiteX81" fmla="*/ 6055824 w 6302760"/>
              <a:gd name="connsiteY81" fmla="*/ 458571 h 4331317"/>
              <a:gd name="connsiteX82" fmla="*/ 6091100 w 6302760"/>
              <a:gd name="connsiteY82" fmla="*/ 411538 h 4331317"/>
              <a:gd name="connsiteX83" fmla="*/ 6126377 w 6302760"/>
              <a:gd name="connsiteY83" fmla="*/ 317472 h 4331317"/>
              <a:gd name="connsiteX84" fmla="*/ 6149895 w 6302760"/>
              <a:gd name="connsiteY84" fmla="*/ 282198 h 4331317"/>
              <a:gd name="connsiteX85" fmla="*/ 6173412 w 6302760"/>
              <a:gd name="connsiteY85" fmla="*/ 176373 h 4331317"/>
              <a:gd name="connsiteX86" fmla="*/ 6208689 w 6302760"/>
              <a:gd name="connsiteY86" fmla="*/ 117582 h 4331317"/>
              <a:gd name="connsiteX87" fmla="*/ 6232207 w 6302760"/>
              <a:gd name="connsiteY87" fmla="*/ 58791 h 4331317"/>
              <a:gd name="connsiteX88" fmla="*/ 6255724 w 6302760"/>
              <a:gd name="connsiteY88" fmla="*/ 23516 h 4331317"/>
              <a:gd name="connsiteX89" fmla="*/ 6302760 w 6302760"/>
              <a:gd name="connsiteY89" fmla="*/ 0 h 4331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6302760" h="4331317">
                <a:moveTo>
                  <a:pt x="505632" y="2151760"/>
                </a:moveTo>
                <a:cubicBezTo>
                  <a:pt x="477638" y="2193748"/>
                  <a:pt x="423497" y="2268633"/>
                  <a:pt x="411561" y="2316375"/>
                </a:cubicBezTo>
                <a:cubicBezTo>
                  <a:pt x="387088" y="2414260"/>
                  <a:pt x="416887" y="2317481"/>
                  <a:pt x="376284" y="2398683"/>
                </a:cubicBezTo>
                <a:cubicBezTo>
                  <a:pt x="327603" y="2496040"/>
                  <a:pt x="408403" y="2368147"/>
                  <a:pt x="341007" y="2469232"/>
                </a:cubicBezTo>
                <a:cubicBezTo>
                  <a:pt x="337087" y="2480990"/>
                  <a:pt x="335267" y="2493672"/>
                  <a:pt x="329248" y="2504507"/>
                </a:cubicBezTo>
                <a:cubicBezTo>
                  <a:pt x="315521" y="2529214"/>
                  <a:pt x="291151" y="2548244"/>
                  <a:pt x="282213" y="2575057"/>
                </a:cubicBezTo>
                <a:cubicBezTo>
                  <a:pt x="278293" y="2586815"/>
                  <a:pt x="279218" y="2601567"/>
                  <a:pt x="270454" y="2610331"/>
                </a:cubicBezTo>
                <a:cubicBezTo>
                  <a:pt x="261689" y="2619095"/>
                  <a:pt x="246936" y="2618170"/>
                  <a:pt x="235177" y="2622090"/>
                </a:cubicBezTo>
                <a:cubicBezTo>
                  <a:pt x="231257" y="2637768"/>
                  <a:pt x="230645" y="2654669"/>
                  <a:pt x="223418" y="2669123"/>
                </a:cubicBezTo>
                <a:cubicBezTo>
                  <a:pt x="168206" y="2779542"/>
                  <a:pt x="188065" y="2698711"/>
                  <a:pt x="152865" y="2786705"/>
                </a:cubicBezTo>
                <a:cubicBezTo>
                  <a:pt x="143658" y="2809721"/>
                  <a:pt x="137186" y="2833738"/>
                  <a:pt x="129347" y="2857255"/>
                </a:cubicBezTo>
                <a:cubicBezTo>
                  <a:pt x="125428" y="2869013"/>
                  <a:pt x="124464" y="2882217"/>
                  <a:pt x="117589" y="2892529"/>
                </a:cubicBezTo>
                <a:cubicBezTo>
                  <a:pt x="50189" y="2993623"/>
                  <a:pt x="130996" y="2865716"/>
                  <a:pt x="82312" y="2963079"/>
                </a:cubicBezTo>
                <a:cubicBezTo>
                  <a:pt x="75992" y="2975719"/>
                  <a:pt x="65114" y="2985714"/>
                  <a:pt x="58794" y="2998354"/>
                </a:cubicBezTo>
                <a:cubicBezTo>
                  <a:pt x="10109" y="3095717"/>
                  <a:pt x="90918" y="2967807"/>
                  <a:pt x="23517" y="3068903"/>
                </a:cubicBezTo>
                <a:cubicBezTo>
                  <a:pt x="-19420" y="3197713"/>
                  <a:pt x="-5686" y="3091287"/>
                  <a:pt x="82312" y="3245277"/>
                </a:cubicBezTo>
                <a:cubicBezTo>
                  <a:pt x="97990" y="3272713"/>
                  <a:pt x="112785" y="3300673"/>
                  <a:pt x="129347" y="3327585"/>
                </a:cubicBezTo>
                <a:cubicBezTo>
                  <a:pt x="144161" y="3351656"/>
                  <a:pt x="161841" y="3373898"/>
                  <a:pt x="176383" y="3398134"/>
                </a:cubicBezTo>
                <a:cubicBezTo>
                  <a:pt x="185402" y="3413164"/>
                  <a:pt x="192996" y="3429056"/>
                  <a:pt x="199901" y="3445167"/>
                </a:cubicBezTo>
                <a:cubicBezTo>
                  <a:pt x="204784" y="3456559"/>
                  <a:pt x="204785" y="3470129"/>
                  <a:pt x="211660" y="3480442"/>
                </a:cubicBezTo>
                <a:cubicBezTo>
                  <a:pt x="230687" y="3508981"/>
                  <a:pt x="285260" y="3542280"/>
                  <a:pt x="305731" y="3562750"/>
                </a:cubicBezTo>
                <a:cubicBezTo>
                  <a:pt x="384123" y="3641138"/>
                  <a:pt x="270452" y="3558831"/>
                  <a:pt x="364525" y="3621541"/>
                </a:cubicBezTo>
                <a:cubicBezTo>
                  <a:pt x="440973" y="3736207"/>
                  <a:pt x="321239" y="3558028"/>
                  <a:pt x="423319" y="3703849"/>
                </a:cubicBezTo>
                <a:cubicBezTo>
                  <a:pt x="439528" y="3727003"/>
                  <a:pt x="450369" y="3754413"/>
                  <a:pt x="470355" y="3774398"/>
                </a:cubicBezTo>
                <a:cubicBezTo>
                  <a:pt x="519033" y="3823074"/>
                  <a:pt x="514883" y="3814490"/>
                  <a:pt x="552667" y="3868464"/>
                </a:cubicBezTo>
                <a:cubicBezTo>
                  <a:pt x="678819" y="4048671"/>
                  <a:pt x="529772" y="3857329"/>
                  <a:pt x="646738" y="3974289"/>
                </a:cubicBezTo>
                <a:cubicBezTo>
                  <a:pt x="660596" y="3988146"/>
                  <a:pt x="664723" y="4012100"/>
                  <a:pt x="682015" y="4021322"/>
                </a:cubicBezTo>
                <a:cubicBezTo>
                  <a:pt x="793600" y="4080831"/>
                  <a:pt x="794048" y="4056151"/>
                  <a:pt x="881916" y="4080113"/>
                </a:cubicBezTo>
                <a:cubicBezTo>
                  <a:pt x="942315" y="4096584"/>
                  <a:pt x="955149" y="4106104"/>
                  <a:pt x="1011263" y="4127146"/>
                </a:cubicBezTo>
                <a:cubicBezTo>
                  <a:pt x="1022869" y="4131498"/>
                  <a:pt x="1035213" y="4133870"/>
                  <a:pt x="1046540" y="4138904"/>
                </a:cubicBezTo>
                <a:cubicBezTo>
                  <a:pt x="1108931" y="4166632"/>
                  <a:pt x="1106396" y="4167048"/>
                  <a:pt x="1152370" y="4197695"/>
                </a:cubicBezTo>
                <a:cubicBezTo>
                  <a:pt x="1262498" y="4362878"/>
                  <a:pt x="1171159" y="4267271"/>
                  <a:pt x="1540413" y="4280003"/>
                </a:cubicBezTo>
                <a:cubicBezTo>
                  <a:pt x="1690294" y="4379920"/>
                  <a:pt x="1557583" y="4300463"/>
                  <a:pt x="1987251" y="4315278"/>
                </a:cubicBezTo>
                <a:lnTo>
                  <a:pt x="2257705" y="4327036"/>
                </a:lnTo>
                <a:cubicBezTo>
                  <a:pt x="2363050" y="4320014"/>
                  <a:pt x="2430625" y="4318919"/>
                  <a:pt x="2528159" y="4303520"/>
                </a:cubicBezTo>
                <a:cubicBezTo>
                  <a:pt x="2650398" y="4284220"/>
                  <a:pt x="2621393" y="4292040"/>
                  <a:pt x="2692783" y="4268245"/>
                </a:cubicBezTo>
                <a:cubicBezTo>
                  <a:pt x="2708462" y="4256487"/>
                  <a:pt x="2722803" y="4242693"/>
                  <a:pt x="2739819" y="4232970"/>
                </a:cubicBezTo>
                <a:cubicBezTo>
                  <a:pt x="2750581" y="4226821"/>
                  <a:pt x="2763703" y="4226094"/>
                  <a:pt x="2775096" y="4221212"/>
                </a:cubicBezTo>
                <a:cubicBezTo>
                  <a:pt x="2881926" y="4175430"/>
                  <a:pt x="2748381" y="4214083"/>
                  <a:pt x="2927961" y="4174179"/>
                </a:cubicBezTo>
                <a:cubicBezTo>
                  <a:pt x="3008827" y="4120271"/>
                  <a:pt x="2971700" y="4136083"/>
                  <a:pt x="3033791" y="4115388"/>
                </a:cubicBezTo>
                <a:cubicBezTo>
                  <a:pt x="3154386" y="3946562"/>
                  <a:pt x="3031184" y="4109500"/>
                  <a:pt x="3151380" y="3974289"/>
                </a:cubicBezTo>
                <a:cubicBezTo>
                  <a:pt x="3164400" y="3959642"/>
                  <a:pt x="3172799" y="3941113"/>
                  <a:pt x="3186657" y="3927256"/>
                </a:cubicBezTo>
                <a:cubicBezTo>
                  <a:pt x="3200515" y="3913399"/>
                  <a:pt x="3219125" y="3905091"/>
                  <a:pt x="3233692" y="3891981"/>
                </a:cubicBezTo>
                <a:cubicBezTo>
                  <a:pt x="3419412" y="3724840"/>
                  <a:pt x="3165704" y="3929178"/>
                  <a:pt x="3410075" y="3739124"/>
                </a:cubicBezTo>
                <a:cubicBezTo>
                  <a:pt x="3425754" y="3711688"/>
                  <a:pt x="3438989" y="3682703"/>
                  <a:pt x="3457111" y="3656816"/>
                </a:cubicBezTo>
                <a:cubicBezTo>
                  <a:pt x="3466647" y="3643193"/>
                  <a:pt x="3483573" y="3635642"/>
                  <a:pt x="3492387" y="3621541"/>
                </a:cubicBezTo>
                <a:cubicBezTo>
                  <a:pt x="3503574" y="3603643"/>
                  <a:pt x="3504718" y="3580648"/>
                  <a:pt x="3515905" y="3562750"/>
                </a:cubicBezTo>
                <a:cubicBezTo>
                  <a:pt x="3524719" y="3548649"/>
                  <a:pt x="3540179" y="3539944"/>
                  <a:pt x="3551182" y="3527475"/>
                </a:cubicBezTo>
                <a:cubicBezTo>
                  <a:pt x="3599000" y="3473284"/>
                  <a:pt x="3641183" y="3413962"/>
                  <a:pt x="3692288" y="3362860"/>
                </a:cubicBezTo>
                <a:cubicBezTo>
                  <a:pt x="3723798" y="3331352"/>
                  <a:pt x="3730034" y="3329728"/>
                  <a:pt x="3751083" y="3292310"/>
                </a:cubicBezTo>
                <a:cubicBezTo>
                  <a:pt x="3779456" y="3241873"/>
                  <a:pt x="3805290" y="3190040"/>
                  <a:pt x="3833395" y="3139453"/>
                </a:cubicBezTo>
                <a:cubicBezTo>
                  <a:pt x="3844495" y="3119475"/>
                  <a:pt x="3854640" y="3098701"/>
                  <a:pt x="3868672" y="3080661"/>
                </a:cubicBezTo>
                <a:cubicBezTo>
                  <a:pt x="3896109" y="3045386"/>
                  <a:pt x="3934386" y="3016329"/>
                  <a:pt x="3950984" y="2974837"/>
                </a:cubicBezTo>
                <a:cubicBezTo>
                  <a:pt x="3958823" y="2955240"/>
                  <a:pt x="3962794" y="2933608"/>
                  <a:pt x="3974502" y="2916046"/>
                </a:cubicBezTo>
                <a:cubicBezTo>
                  <a:pt x="3986801" y="2897598"/>
                  <a:pt x="4006936" y="2885699"/>
                  <a:pt x="4021537" y="2869013"/>
                </a:cubicBezTo>
                <a:cubicBezTo>
                  <a:pt x="4034442" y="2854265"/>
                  <a:pt x="4045423" y="2837927"/>
                  <a:pt x="4056814" y="2821980"/>
                </a:cubicBezTo>
                <a:cubicBezTo>
                  <a:pt x="4065028" y="2810481"/>
                  <a:pt x="4074011" y="2799345"/>
                  <a:pt x="4080331" y="2786705"/>
                </a:cubicBezTo>
                <a:cubicBezTo>
                  <a:pt x="4118604" y="2710161"/>
                  <a:pt x="4056889" y="2797363"/>
                  <a:pt x="4115608" y="2704397"/>
                </a:cubicBezTo>
                <a:cubicBezTo>
                  <a:pt x="4153341" y="2644656"/>
                  <a:pt x="4191196" y="2584845"/>
                  <a:pt x="4233197" y="2528024"/>
                </a:cubicBezTo>
                <a:cubicBezTo>
                  <a:pt x="4257963" y="2494519"/>
                  <a:pt x="4290105" y="2466982"/>
                  <a:pt x="4315509" y="2433958"/>
                </a:cubicBezTo>
                <a:cubicBezTo>
                  <a:pt x="4355799" y="2381583"/>
                  <a:pt x="4363060" y="2324806"/>
                  <a:pt x="4421339" y="2281100"/>
                </a:cubicBezTo>
                <a:cubicBezTo>
                  <a:pt x="4437018" y="2269342"/>
                  <a:pt x="4455751" y="2260816"/>
                  <a:pt x="4468375" y="2245826"/>
                </a:cubicBezTo>
                <a:cubicBezTo>
                  <a:pt x="4518870" y="2185866"/>
                  <a:pt x="4559060" y="2117716"/>
                  <a:pt x="4609481" y="2057694"/>
                </a:cubicBezTo>
                <a:cubicBezTo>
                  <a:pt x="4645314" y="2015037"/>
                  <a:pt x="4791630" y="1879059"/>
                  <a:pt x="4832900" y="1846045"/>
                </a:cubicBezTo>
                <a:cubicBezTo>
                  <a:pt x="4850747" y="1831768"/>
                  <a:pt x="4873847" y="1825047"/>
                  <a:pt x="4891694" y="1810770"/>
                </a:cubicBezTo>
                <a:cubicBezTo>
                  <a:pt x="4988929" y="1732986"/>
                  <a:pt x="4905783" y="1760920"/>
                  <a:pt x="5009283" y="1740221"/>
                </a:cubicBezTo>
                <a:cubicBezTo>
                  <a:pt x="5044560" y="1669671"/>
                  <a:pt x="5073306" y="1595459"/>
                  <a:pt x="5115113" y="1528572"/>
                </a:cubicBezTo>
                <a:cubicBezTo>
                  <a:pt x="5134711" y="1497217"/>
                  <a:pt x="5140834" y="1451041"/>
                  <a:pt x="5173907" y="1434506"/>
                </a:cubicBezTo>
                <a:lnTo>
                  <a:pt x="5220943" y="1410990"/>
                </a:lnTo>
                <a:cubicBezTo>
                  <a:pt x="5267167" y="1355524"/>
                  <a:pt x="5345108" y="1257669"/>
                  <a:pt x="5397326" y="1222858"/>
                </a:cubicBezTo>
                <a:cubicBezTo>
                  <a:pt x="5409085" y="1215019"/>
                  <a:pt x="5422610" y="1209334"/>
                  <a:pt x="5432603" y="1199341"/>
                </a:cubicBezTo>
                <a:cubicBezTo>
                  <a:pt x="5493389" y="1138559"/>
                  <a:pt x="5549778" y="1073530"/>
                  <a:pt x="5608986" y="1011209"/>
                </a:cubicBezTo>
                <a:cubicBezTo>
                  <a:pt x="5624258" y="995135"/>
                  <a:pt x="5643723" y="982624"/>
                  <a:pt x="5656022" y="964176"/>
                </a:cubicBezTo>
                <a:cubicBezTo>
                  <a:pt x="5669377" y="944145"/>
                  <a:pt x="5700229" y="896456"/>
                  <a:pt x="5714816" y="881869"/>
                </a:cubicBezTo>
                <a:cubicBezTo>
                  <a:pt x="5724809" y="871876"/>
                  <a:pt x="5740100" y="868345"/>
                  <a:pt x="5750093" y="858352"/>
                </a:cubicBezTo>
                <a:cubicBezTo>
                  <a:pt x="5847855" y="760594"/>
                  <a:pt x="5752652" y="829210"/>
                  <a:pt x="5832405" y="776044"/>
                </a:cubicBezTo>
                <a:cubicBezTo>
                  <a:pt x="5854943" y="708434"/>
                  <a:pt x="5830896" y="763043"/>
                  <a:pt x="5902958" y="681978"/>
                </a:cubicBezTo>
                <a:cubicBezTo>
                  <a:pt x="5915978" y="667331"/>
                  <a:pt x="5925481" y="649824"/>
                  <a:pt x="5938235" y="634945"/>
                </a:cubicBezTo>
                <a:cubicBezTo>
                  <a:pt x="5949057" y="622320"/>
                  <a:pt x="5963301" y="612796"/>
                  <a:pt x="5973511" y="599670"/>
                </a:cubicBezTo>
                <a:cubicBezTo>
                  <a:pt x="5990864" y="577360"/>
                  <a:pt x="6004868" y="552637"/>
                  <a:pt x="6020547" y="529121"/>
                </a:cubicBezTo>
                <a:cubicBezTo>
                  <a:pt x="6028386" y="517363"/>
                  <a:pt x="6039596" y="507253"/>
                  <a:pt x="6044065" y="493846"/>
                </a:cubicBezTo>
                <a:cubicBezTo>
                  <a:pt x="6047985" y="482088"/>
                  <a:pt x="6049674" y="469332"/>
                  <a:pt x="6055824" y="458571"/>
                </a:cubicBezTo>
                <a:cubicBezTo>
                  <a:pt x="6065547" y="441556"/>
                  <a:pt x="6081582" y="428669"/>
                  <a:pt x="6091100" y="411538"/>
                </a:cubicBezTo>
                <a:cubicBezTo>
                  <a:pt x="6177777" y="255527"/>
                  <a:pt x="6073558" y="423103"/>
                  <a:pt x="6126377" y="317472"/>
                </a:cubicBezTo>
                <a:cubicBezTo>
                  <a:pt x="6132697" y="304832"/>
                  <a:pt x="6142056" y="293956"/>
                  <a:pt x="6149895" y="282198"/>
                </a:cubicBezTo>
                <a:cubicBezTo>
                  <a:pt x="6154411" y="255099"/>
                  <a:pt x="6158938" y="205320"/>
                  <a:pt x="6173412" y="176373"/>
                </a:cubicBezTo>
                <a:cubicBezTo>
                  <a:pt x="6183633" y="155932"/>
                  <a:pt x="6198468" y="138023"/>
                  <a:pt x="6208689" y="117582"/>
                </a:cubicBezTo>
                <a:cubicBezTo>
                  <a:pt x="6218129" y="98704"/>
                  <a:pt x="6222767" y="77669"/>
                  <a:pt x="6232207" y="58791"/>
                </a:cubicBezTo>
                <a:cubicBezTo>
                  <a:pt x="6238527" y="46151"/>
                  <a:pt x="6244867" y="32563"/>
                  <a:pt x="6255724" y="23516"/>
                </a:cubicBezTo>
                <a:cubicBezTo>
                  <a:pt x="6269190" y="12295"/>
                  <a:pt x="6302760" y="0"/>
                  <a:pt x="6302760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Freeform 7"/>
          <p:cNvSpPr/>
          <p:nvPr/>
        </p:nvSpPr>
        <p:spPr>
          <a:xfrm>
            <a:off x="2022528" y="3856706"/>
            <a:ext cx="470355" cy="518427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Freeform 8"/>
          <p:cNvSpPr/>
          <p:nvPr/>
        </p:nvSpPr>
        <p:spPr>
          <a:xfrm>
            <a:off x="2468900" y="4526466"/>
            <a:ext cx="600168" cy="388483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Freeform 9"/>
          <p:cNvSpPr/>
          <p:nvPr/>
        </p:nvSpPr>
        <p:spPr>
          <a:xfrm rot="666466">
            <a:off x="3550252" y="4997257"/>
            <a:ext cx="600168" cy="111933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Freeform 10"/>
          <p:cNvSpPr/>
          <p:nvPr/>
        </p:nvSpPr>
        <p:spPr>
          <a:xfrm>
            <a:off x="2539457" y="3785704"/>
            <a:ext cx="470355" cy="518427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Freeform 11"/>
          <p:cNvSpPr/>
          <p:nvPr/>
        </p:nvSpPr>
        <p:spPr>
          <a:xfrm>
            <a:off x="2921384" y="4484624"/>
            <a:ext cx="600168" cy="388483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Freeform 12"/>
          <p:cNvSpPr/>
          <p:nvPr/>
        </p:nvSpPr>
        <p:spPr>
          <a:xfrm rot="666466">
            <a:off x="3855497" y="4583231"/>
            <a:ext cx="600168" cy="111933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Freeform 13"/>
          <p:cNvSpPr/>
          <p:nvPr/>
        </p:nvSpPr>
        <p:spPr>
          <a:xfrm>
            <a:off x="3038511" y="3678890"/>
            <a:ext cx="470355" cy="518427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Freeform 14"/>
          <p:cNvSpPr/>
          <p:nvPr/>
        </p:nvSpPr>
        <p:spPr>
          <a:xfrm>
            <a:off x="3379981" y="3338279"/>
            <a:ext cx="470355" cy="518427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Freeform 15"/>
          <p:cNvSpPr/>
          <p:nvPr/>
        </p:nvSpPr>
        <p:spPr>
          <a:xfrm>
            <a:off x="3920403" y="3136542"/>
            <a:ext cx="470355" cy="518427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Freeform 16"/>
          <p:cNvSpPr/>
          <p:nvPr/>
        </p:nvSpPr>
        <p:spPr>
          <a:xfrm>
            <a:off x="4160742" y="3701581"/>
            <a:ext cx="600168" cy="388483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Freeform 17"/>
          <p:cNvSpPr/>
          <p:nvPr/>
        </p:nvSpPr>
        <p:spPr>
          <a:xfrm>
            <a:off x="3960945" y="4003075"/>
            <a:ext cx="600168" cy="388483"/>
          </a:xfrm>
          <a:custGeom>
            <a:avLst/>
            <a:gdLst>
              <a:gd name="connsiteX0" fmla="*/ 0 w 470355"/>
              <a:gd name="connsiteY0" fmla="*/ 0 h 518427"/>
              <a:gd name="connsiteX1" fmla="*/ 11758 w 470355"/>
              <a:gd name="connsiteY1" fmla="*/ 58792 h 518427"/>
              <a:gd name="connsiteX2" fmla="*/ 70553 w 470355"/>
              <a:gd name="connsiteY2" fmla="*/ 176374 h 518427"/>
              <a:gd name="connsiteX3" fmla="*/ 82312 w 470355"/>
              <a:gd name="connsiteY3" fmla="*/ 211649 h 518427"/>
              <a:gd name="connsiteX4" fmla="*/ 117588 w 470355"/>
              <a:gd name="connsiteY4" fmla="*/ 258682 h 518427"/>
              <a:gd name="connsiteX5" fmla="*/ 211659 w 470355"/>
              <a:gd name="connsiteY5" fmla="*/ 399781 h 518427"/>
              <a:gd name="connsiteX6" fmla="*/ 258695 w 470355"/>
              <a:gd name="connsiteY6" fmla="*/ 435056 h 518427"/>
              <a:gd name="connsiteX7" fmla="*/ 317489 w 470355"/>
              <a:gd name="connsiteY7" fmla="*/ 493847 h 518427"/>
              <a:gd name="connsiteX8" fmla="*/ 470355 w 470355"/>
              <a:gd name="connsiteY8" fmla="*/ 517363 h 51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355" h="518427">
                <a:moveTo>
                  <a:pt x="0" y="0"/>
                </a:moveTo>
                <a:cubicBezTo>
                  <a:pt x="3919" y="19597"/>
                  <a:pt x="4335" y="40236"/>
                  <a:pt x="11758" y="58792"/>
                </a:cubicBezTo>
                <a:cubicBezTo>
                  <a:pt x="28033" y="99478"/>
                  <a:pt x="56695" y="134802"/>
                  <a:pt x="70553" y="176374"/>
                </a:cubicBezTo>
                <a:cubicBezTo>
                  <a:pt x="74473" y="188132"/>
                  <a:pt x="76162" y="200888"/>
                  <a:pt x="82312" y="211649"/>
                </a:cubicBezTo>
                <a:cubicBezTo>
                  <a:pt x="92035" y="228664"/>
                  <a:pt x="106717" y="242376"/>
                  <a:pt x="117588" y="258682"/>
                </a:cubicBezTo>
                <a:cubicBezTo>
                  <a:pt x="128319" y="274778"/>
                  <a:pt x="185175" y="373299"/>
                  <a:pt x="211659" y="399781"/>
                </a:cubicBezTo>
                <a:cubicBezTo>
                  <a:pt x="225517" y="413638"/>
                  <a:pt x="244837" y="421199"/>
                  <a:pt x="258695" y="435056"/>
                </a:cubicBezTo>
                <a:cubicBezTo>
                  <a:pt x="299457" y="475816"/>
                  <a:pt x="261050" y="468764"/>
                  <a:pt x="317489" y="493847"/>
                </a:cubicBezTo>
                <a:cubicBezTo>
                  <a:pt x="389924" y="526039"/>
                  <a:pt x="389980" y="517363"/>
                  <a:pt x="470355" y="517363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5" name="Straight Connector 4"/>
          <p:cNvCxnSpPr>
            <a:stCxn id="6" idx="58"/>
            <a:endCxn id="7" idx="15"/>
          </p:cNvCxnSpPr>
          <p:nvPr/>
        </p:nvCxnSpPr>
        <p:spPr>
          <a:xfrm flipH="1">
            <a:off x="1399307" y="4456377"/>
            <a:ext cx="399802" cy="458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1504206" y="4643821"/>
            <a:ext cx="399802" cy="458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667822" y="4821652"/>
            <a:ext cx="399802" cy="458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1832317" y="4986147"/>
            <a:ext cx="399802" cy="458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961406" y="5133283"/>
            <a:ext cx="399802" cy="458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125022" y="5266757"/>
            <a:ext cx="399802" cy="458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6" idx="72"/>
          </p:cNvCxnSpPr>
          <p:nvPr/>
        </p:nvCxnSpPr>
        <p:spPr>
          <a:xfrm flipH="1">
            <a:off x="2313707" y="5279455"/>
            <a:ext cx="414353" cy="5498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74"/>
          </p:cNvCxnSpPr>
          <p:nvPr/>
        </p:nvCxnSpPr>
        <p:spPr>
          <a:xfrm flipH="1">
            <a:off x="2521202" y="5302971"/>
            <a:ext cx="312688" cy="6018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75"/>
          </p:cNvCxnSpPr>
          <p:nvPr/>
        </p:nvCxnSpPr>
        <p:spPr>
          <a:xfrm flipH="1">
            <a:off x="2728060" y="5326488"/>
            <a:ext cx="223419" cy="6281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2949577" y="5345065"/>
            <a:ext cx="223419" cy="62812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7" idx="33"/>
          </p:cNvCxnSpPr>
          <p:nvPr/>
        </p:nvCxnSpPr>
        <p:spPr>
          <a:xfrm flipH="1">
            <a:off x="3574700" y="5338246"/>
            <a:ext cx="193812" cy="65846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7" idx="34"/>
          </p:cNvCxnSpPr>
          <p:nvPr/>
        </p:nvCxnSpPr>
        <p:spPr>
          <a:xfrm flipH="1">
            <a:off x="3845154" y="5372862"/>
            <a:ext cx="41624" cy="6003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7" idx="35"/>
          </p:cNvCxnSpPr>
          <p:nvPr/>
        </p:nvCxnSpPr>
        <p:spPr>
          <a:xfrm flipH="1">
            <a:off x="4009778" y="5361356"/>
            <a:ext cx="22335" cy="5765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172996" y="5362218"/>
            <a:ext cx="166988" cy="5923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379981" y="5349785"/>
            <a:ext cx="168835" cy="60483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351806" y="4255338"/>
            <a:ext cx="399802" cy="458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173345" y="5252788"/>
            <a:ext cx="22335" cy="57656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4336558" y="5252788"/>
            <a:ext cx="82893" cy="39117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endCxn id="7" idx="42"/>
          </p:cNvCxnSpPr>
          <p:nvPr/>
        </p:nvCxnSpPr>
        <p:spPr>
          <a:xfrm>
            <a:off x="4478220" y="5073687"/>
            <a:ext cx="72467" cy="4879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endCxn id="7" idx="47"/>
          </p:cNvCxnSpPr>
          <p:nvPr/>
        </p:nvCxnSpPr>
        <p:spPr>
          <a:xfrm>
            <a:off x="4713728" y="4744905"/>
            <a:ext cx="154449" cy="4522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7" idx="48"/>
          </p:cNvCxnSpPr>
          <p:nvPr/>
        </p:nvCxnSpPr>
        <p:spPr>
          <a:xfrm>
            <a:off x="4801235" y="4594974"/>
            <a:ext cx="208048" cy="4375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endCxn id="7" idx="50"/>
          </p:cNvCxnSpPr>
          <p:nvPr/>
        </p:nvCxnSpPr>
        <p:spPr>
          <a:xfrm>
            <a:off x="4952061" y="4420485"/>
            <a:ext cx="198329" cy="3886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endCxn id="7" idx="52"/>
          </p:cNvCxnSpPr>
          <p:nvPr/>
        </p:nvCxnSpPr>
        <p:spPr>
          <a:xfrm>
            <a:off x="5106035" y="4221226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endCxn id="7" idx="43"/>
          </p:cNvCxnSpPr>
          <p:nvPr/>
        </p:nvCxnSpPr>
        <p:spPr>
          <a:xfrm>
            <a:off x="4589173" y="4906806"/>
            <a:ext cx="137897" cy="5019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446282" y="3720178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563235" y="3574062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644207" y="3432149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796607" y="3263842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5187007" y="4090064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5248891" y="3985675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329863" y="3855432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6039523" y="3052200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>
            <a:off x="5925959" y="3162922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Chalkboard"/>
                <a:cs typeface="Chalkboard"/>
              </a:rPr>
              <a:t>Forma Típica del Glaciar de Escombros</a:t>
            </a:r>
            <a:endParaRPr lang="es-ES_tradnl" sz="3600" dirty="0">
              <a:latin typeface="Chalkboard"/>
              <a:cs typeface="Chalkboard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6136015" y="2927085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216987" y="2816262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310359" y="2713259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432989" y="2604621"/>
            <a:ext cx="161944" cy="42328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4301713" y="1407356"/>
            <a:ext cx="2196619" cy="1544659"/>
          </a:xfrm>
          <a:custGeom>
            <a:avLst/>
            <a:gdLst>
              <a:gd name="connsiteX0" fmla="*/ 0 w 2196619"/>
              <a:gd name="connsiteY0" fmla="*/ 1544659 h 1544659"/>
              <a:gd name="connsiteX1" fmla="*/ 57203 w 2196619"/>
              <a:gd name="connsiteY1" fmla="*/ 1510333 h 1544659"/>
              <a:gd name="connsiteX2" fmla="*/ 91526 w 2196619"/>
              <a:gd name="connsiteY2" fmla="*/ 1487449 h 1544659"/>
              <a:gd name="connsiteX3" fmla="*/ 183051 w 2196619"/>
              <a:gd name="connsiteY3" fmla="*/ 1441682 h 1544659"/>
              <a:gd name="connsiteX4" fmla="*/ 217374 w 2196619"/>
              <a:gd name="connsiteY4" fmla="*/ 1418798 h 1544659"/>
              <a:gd name="connsiteX5" fmla="*/ 251696 w 2196619"/>
              <a:gd name="connsiteY5" fmla="*/ 1407356 h 1544659"/>
              <a:gd name="connsiteX6" fmla="*/ 320340 w 2196619"/>
              <a:gd name="connsiteY6" fmla="*/ 1373030 h 1544659"/>
              <a:gd name="connsiteX7" fmla="*/ 354662 w 2196619"/>
              <a:gd name="connsiteY7" fmla="*/ 1338704 h 1544659"/>
              <a:gd name="connsiteX8" fmla="*/ 411866 w 2196619"/>
              <a:gd name="connsiteY8" fmla="*/ 1315821 h 1544659"/>
              <a:gd name="connsiteX9" fmla="*/ 480510 w 2196619"/>
              <a:gd name="connsiteY9" fmla="*/ 1258611 h 1544659"/>
              <a:gd name="connsiteX10" fmla="*/ 560595 w 2196619"/>
              <a:gd name="connsiteY10" fmla="*/ 1178518 h 1544659"/>
              <a:gd name="connsiteX11" fmla="*/ 606358 w 2196619"/>
              <a:gd name="connsiteY11" fmla="*/ 1155634 h 1544659"/>
              <a:gd name="connsiteX12" fmla="*/ 697884 w 2196619"/>
              <a:gd name="connsiteY12" fmla="*/ 1098424 h 1544659"/>
              <a:gd name="connsiteX13" fmla="*/ 777969 w 2196619"/>
              <a:gd name="connsiteY13" fmla="*/ 1041215 h 1544659"/>
              <a:gd name="connsiteX14" fmla="*/ 846614 w 2196619"/>
              <a:gd name="connsiteY14" fmla="*/ 972563 h 1544659"/>
              <a:gd name="connsiteX15" fmla="*/ 880936 w 2196619"/>
              <a:gd name="connsiteY15" fmla="*/ 949679 h 1544659"/>
              <a:gd name="connsiteX16" fmla="*/ 995343 w 2196619"/>
              <a:gd name="connsiteY16" fmla="*/ 835260 h 1544659"/>
              <a:gd name="connsiteX17" fmla="*/ 1029665 w 2196619"/>
              <a:gd name="connsiteY17" fmla="*/ 800934 h 1544659"/>
              <a:gd name="connsiteX18" fmla="*/ 1052547 w 2196619"/>
              <a:gd name="connsiteY18" fmla="*/ 778050 h 1544659"/>
              <a:gd name="connsiteX19" fmla="*/ 1086869 w 2196619"/>
              <a:gd name="connsiteY19" fmla="*/ 755167 h 1544659"/>
              <a:gd name="connsiteX20" fmla="*/ 1121191 w 2196619"/>
              <a:gd name="connsiteY20" fmla="*/ 720841 h 1544659"/>
              <a:gd name="connsiteX21" fmla="*/ 1178395 w 2196619"/>
              <a:gd name="connsiteY21" fmla="*/ 709399 h 1544659"/>
              <a:gd name="connsiteX22" fmla="*/ 1212717 w 2196619"/>
              <a:gd name="connsiteY22" fmla="*/ 686515 h 1544659"/>
              <a:gd name="connsiteX23" fmla="*/ 1258480 w 2196619"/>
              <a:gd name="connsiteY23" fmla="*/ 652189 h 1544659"/>
              <a:gd name="connsiteX24" fmla="*/ 1304243 w 2196619"/>
              <a:gd name="connsiteY24" fmla="*/ 640747 h 1544659"/>
              <a:gd name="connsiteX25" fmla="*/ 1350005 w 2196619"/>
              <a:gd name="connsiteY25" fmla="*/ 617864 h 1544659"/>
              <a:gd name="connsiteX26" fmla="*/ 1452972 w 2196619"/>
              <a:gd name="connsiteY26" fmla="*/ 594980 h 1544659"/>
              <a:gd name="connsiteX27" fmla="*/ 1544498 w 2196619"/>
              <a:gd name="connsiteY27" fmla="*/ 537770 h 1544659"/>
              <a:gd name="connsiteX28" fmla="*/ 1601701 w 2196619"/>
              <a:gd name="connsiteY28" fmla="*/ 503444 h 1544659"/>
              <a:gd name="connsiteX29" fmla="*/ 1636024 w 2196619"/>
              <a:gd name="connsiteY29" fmla="*/ 480561 h 1544659"/>
              <a:gd name="connsiteX30" fmla="*/ 1704668 w 2196619"/>
              <a:gd name="connsiteY30" fmla="*/ 457677 h 1544659"/>
              <a:gd name="connsiteX31" fmla="*/ 1819075 w 2196619"/>
              <a:gd name="connsiteY31" fmla="*/ 377583 h 1544659"/>
              <a:gd name="connsiteX32" fmla="*/ 1853397 w 2196619"/>
              <a:gd name="connsiteY32" fmla="*/ 354699 h 1544659"/>
              <a:gd name="connsiteX33" fmla="*/ 1967805 w 2196619"/>
              <a:gd name="connsiteY33" fmla="*/ 263164 h 1544659"/>
              <a:gd name="connsiteX34" fmla="*/ 2002127 w 2196619"/>
              <a:gd name="connsiteY34" fmla="*/ 240280 h 1544659"/>
              <a:gd name="connsiteX35" fmla="*/ 2025008 w 2196619"/>
              <a:gd name="connsiteY35" fmla="*/ 205955 h 1544659"/>
              <a:gd name="connsiteX36" fmla="*/ 2093653 w 2196619"/>
              <a:gd name="connsiteY36" fmla="*/ 160187 h 1544659"/>
              <a:gd name="connsiteX37" fmla="*/ 2105093 w 2196619"/>
              <a:gd name="connsiteY37" fmla="*/ 125861 h 1544659"/>
              <a:gd name="connsiteX38" fmla="*/ 2127975 w 2196619"/>
              <a:gd name="connsiteY38" fmla="*/ 102977 h 1544659"/>
              <a:gd name="connsiteX39" fmla="*/ 2173738 w 2196619"/>
              <a:gd name="connsiteY39" fmla="*/ 34326 h 1544659"/>
              <a:gd name="connsiteX40" fmla="*/ 2196619 w 2196619"/>
              <a:gd name="connsiteY40" fmla="*/ 0 h 154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196619" h="1544659">
                <a:moveTo>
                  <a:pt x="0" y="1544659"/>
                </a:moveTo>
                <a:cubicBezTo>
                  <a:pt x="19068" y="1533217"/>
                  <a:pt x="38346" y="1522120"/>
                  <a:pt x="57203" y="1510333"/>
                </a:cubicBezTo>
                <a:cubicBezTo>
                  <a:pt x="68863" y="1503045"/>
                  <a:pt x="79455" y="1494034"/>
                  <a:pt x="91526" y="1487449"/>
                </a:cubicBezTo>
                <a:cubicBezTo>
                  <a:pt x="121470" y="1471114"/>
                  <a:pt x="154671" y="1460604"/>
                  <a:pt x="183051" y="1441682"/>
                </a:cubicBezTo>
                <a:cubicBezTo>
                  <a:pt x="194492" y="1434054"/>
                  <a:pt x="205075" y="1424948"/>
                  <a:pt x="217374" y="1418798"/>
                </a:cubicBezTo>
                <a:cubicBezTo>
                  <a:pt x="228160" y="1413404"/>
                  <a:pt x="240910" y="1412750"/>
                  <a:pt x="251696" y="1407356"/>
                </a:cubicBezTo>
                <a:cubicBezTo>
                  <a:pt x="340408" y="1362995"/>
                  <a:pt x="234072" y="1401789"/>
                  <a:pt x="320340" y="1373030"/>
                </a:cubicBezTo>
                <a:cubicBezTo>
                  <a:pt x="331781" y="1361588"/>
                  <a:pt x="340941" y="1347280"/>
                  <a:pt x="354662" y="1338704"/>
                </a:cubicBezTo>
                <a:cubicBezTo>
                  <a:pt x="372077" y="1327819"/>
                  <a:pt x="395437" y="1328144"/>
                  <a:pt x="411866" y="1315821"/>
                </a:cubicBezTo>
                <a:cubicBezTo>
                  <a:pt x="511607" y="1241008"/>
                  <a:pt x="391301" y="1288351"/>
                  <a:pt x="480510" y="1258611"/>
                </a:cubicBezTo>
                <a:cubicBezTo>
                  <a:pt x="507205" y="1231913"/>
                  <a:pt x="526827" y="1195404"/>
                  <a:pt x="560595" y="1178518"/>
                </a:cubicBezTo>
                <a:cubicBezTo>
                  <a:pt x="575849" y="1170890"/>
                  <a:pt x="592714" y="1165868"/>
                  <a:pt x="606358" y="1155634"/>
                </a:cubicBezTo>
                <a:cubicBezTo>
                  <a:pt x="691679" y="1091636"/>
                  <a:pt x="610463" y="1120282"/>
                  <a:pt x="697884" y="1098424"/>
                </a:cubicBezTo>
                <a:cubicBezTo>
                  <a:pt x="829979" y="966314"/>
                  <a:pt x="627387" y="1161692"/>
                  <a:pt x="777969" y="1041215"/>
                </a:cubicBezTo>
                <a:cubicBezTo>
                  <a:pt x="803238" y="1020998"/>
                  <a:pt x="819689" y="990515"/>
                  <a:pt x="846614" y="972563"/>
                </a:cubicBezTo>
                <a:cubicBezTo>
                  <a:pt x="858055" y="964935"/>
                  <a:pt x="870716" y="958878"/>
                  <a:pt x="880936" y="949679"/>
                </a:cubicBezTo>
                <a:cubicBezTo>
                  <a:pt x="880951" y="949665"/>
                  <a:pt x="973545" y="857060"/>
                  <a:pt x="995343" y="835260"/>
                </a:cubicBezTo>
                <a:lnTo>
                  <a:pt x="1029665" y="800934"/>
                </a:lnTo>
                <a:cubicBezTo>
                  <a:pt x="1037292" y="793306"/>
                  <a:pt x="1043572" y="784034"/>
                  <a:pt x="1052547" y="778050"/>
                </a:cubicBezTo>
                <a:cubicBezTo>
                  <a:pt x="1063988" y="770422"/>
                  <a:pt x="1076306" y="763970"/>
                  <a:pt x="1086869" y="755167"/>
                </a:cubicBezTo>
                <a:cubicBezTo>
                  <a:pt x="1099299" y="744808"/>
                  <a:pt x="1106719" y="728078"/>
                  <a:pt x="1121191" y="720841"/>
                </a:cubicBezTo>
                <a:cubicBezTo>
                  <a:pt x="1138583" y="712144"/>
                  <a:pt x="1159327" y="713213"/>
                  <a:pt x="1178395" y="709399"/>
                </a:cubicBezTo>
                <a:cubicBezTo>
                  <a:pt x="1189836" y="701771"/>
                  <a:pt x="1201528" y="694508"/>
                  <a:pt x="1212717" y="686515"/>
                </a:cubicBezTo>
                <a:cubicBezTo>
                  <a:pt x="1228233" y="675431"/>
                  <a:pt x="1241425" y="660718"/>
                  <a:pt x="1258480" y="652189"/>
                </a:cubicBezTo>
                <a:cubicBezTo>
                  <a:pt x="1272544" y="645156"/>
                  <a:pt x="1289520" y="646268"/>
                  <a:pt x="1304243" y="640747"/>
                </a:cubicBezTo>
                <a:cubicBezTo>
                  <a:pt x="1320212" y="634758"/>
                  <a:pt x="1334329" y="624583"/>
                  <a:pt x="1350005" y="617864"/>
                </a:cubicBezTo>
                <a:cubicBezTo>
                  <a:pt x="1385851" y="602500"/>
                  <a:pt x="1411832" y="601838"/>
                  <a:pt x="1452972" y="594980"/>
                </a:cubicBezTo>
                <a:cubicBezTo>
                  <a:pt x="1542355" y="550284"/>
                  <a:pt x="1455391" y="597182"/>
                  <a:pt x="1544498" y="537770"/>
                </a:cubicBezTo>
                <a:cubicBezTo>
                  <a:pt x="1563000" y="525434"/>
                  <a:pt x="1582844" y="515230"/>
                  <a:pt x="1601701" y="503444"/>
                </a:cubicBezTo>
                <a:cubicBezTo>
                  <a:pt x="1613361" y="496156"/>
                  <a:pt x="1623459" y="486146"/>
                  <a:pt x="1636024" y="480561"/>
                </a:cubicBezTo>
                <a:cubicBezTo>
                  <a:pt x="1658064" y="470765"/>
                  <a:pt x="1704668" y="457677"/>
                  <a:pt x="1704668" y="457677"/>
                </a:cubicBezTo>
                <a:cubicBezTo>
                  <a:pt x="1772431" y="406849"/>
                  <a:pt x="1734565" y="433929"/>
                  <a:pt x="1819075" y="377583"/>
                </a:cubicBezTo>
                <a:cubicBezTo>
                  <a:pt x="1830516" y="369955"/>
                  <a:pt x="1843674" y="364423"/>
                  <a:pt x="1853397" y="354699"/>
                </a:cubicBezTo>
                <a:cubicBezTo>
                  <a:pt x="1942009" y="266078"/>
                  <a:pt x="1897665" y="286546"/>
                  <a:pt x="1967805" y="263164"/>
                </a:cubicBezTo>
                <a:cubicBezTo>
                  <a:pt x="1979246" y="255536"/>
                  <a:pt x="1992404" y="250004"/>
                  <a:pt x="2002127" y="240280"/>
                </a:cubicBezTo>
                <a:cubicBezTo>
                  <a:pt x="2011850" y="230556"/>
                  <a:pt x="2014660" y="215010"/>
                  <a:pt x="2025008" y="205955"/>
                </a:cubicBezTo>
                <a:cubicBezTo>
                  <a:pt x="2045704" y="187844"/>
                  <a:pt x="2093653" y="160187"/>
                  <a:pt x="2093653" y="160187"/>
                </a:cubicBezTo>
                <a:cubicBezTo>
                  <a:pt x="2097466" y="148745"/>
                  <a:pt x="2098888" y="136203"/>
                  <a:pt x="2105093" y="125861"/>
                </a:cubicBezTo>
                <a:cubicBezTo>
                  <a:pt x="2110642" y="116611"/>
                  <a:pt x="2121503" y="111607"/>
                  <a:pt x="2127975" y="102977"/>
                </a:cubicBezTo>
                <a:cubicBezTo>
                  <a:pt x="2144475" y="80975"/>
                  <a:pt x="2158484" y="57210"/>
                  <a:pt x="2173738" y="34326"/>
                </a:cubicBezTo>
                <a:lnTo>
                  <a:pt x="2196619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Freeform 55"/>
          <p:cNvSpPr/>
          <p:nvPr/>
        </p:nvSpPr>
        <p:spPr>
          <a:xfrm rot="21330783">
            <a:off x="4545896" y="1710064"/>
            <a:ext cx="2196619" cy="1544659"/>
          </a:xfrm>
          <a:custGeom>
            <a:avLst/>
            <a:gdLst>
              <a:gd name="connsiteX0" fmla="*/ 0 w 2196619"/>
              <a:gd name="connsiteY0" fmla="*/ 1544659 h 1544659"/>
              <a:gd name="connsiteX1" fmla="*/ 57203 w 2196619"/>
              <a:gd name="connsiteY1" fmla="*/ 1510333 h 1544659"/>
              <a:gd name="connsiteX2" fmla="*/ 91526 w 2196619"/>
              <a:gd name="connsiteY2" fmla="*/ 1487449 h 1544659"/>
              <a:gd name="connsiteX3" fmla="*/ 183051 w 2196619"/>
              <a:gd name="connsiteY3" fmla="*/ 1441682 h 1544659"/>
              <a:gd name="connsiteX4" fmla="*/ 217374 w 2196619"/>
              <a:gd name="connsiteY4" fmla="*/ 1418798 h 1544659"/>
              <a:gd name="connsiteX5" fmla="*/ 251696 w 2196619"/>
              <a:gd name="connsiteY5" fmla="*/ 1407356 h 1544659"/>
              <a:gd name="connsiteX6" fmla="*/ 320340 w 2196619"/>
              <a:gd name="connsiteY6" fmla="*/ 1373030 h 1544659"/>
              <a:gd name="connsiteX7" fmla="*/ 354662 w 2196619"/>
              <a:gd name="connsiteY7" fmla="*/ 1338704 h 1544659"/>
              <a:gd name="connsiteX8" fmla="*/ 411866 w 2196619"/>
              <a:gd name="connsiteY8" fmla="*/ 1315821 h 1544659"/>
              <a:gd name="connsiteX9" fmla="*/ 480510 w 2196619"/>
              <a:gd name="connsiteY9" fmla="*/ 1258611 h 1544659"/>
              <a:gd name="connsiteX10" fmla="*/ 560595 w 2196619"/>
              <a:gd name="connsiteY10" fmla="*/ 1178518 h 1544659"/>
              <a:gd name="connsiteX11" fmla="*/ 606358 w 2196619"/>
              <a:gd name="connsiteY11" fmla="*/ 1155634 h 1544659"/>
              <a:gd name="connsiteX12" fmla="*/ 697884 w 2196619"/>
              <a:gd name="connsiteY12" fmla="*/ 1098424 h 1544659"/>
              <a:gd name="connsiteX13" fmla="*/ 777969 w 2196619"/>
              <a:gd name="connsiteY13" fmla="*/ 1041215 h 1544659"/>
              <a:gd name="connsiteX14" fmla="*/ 846614 w 2196619"/>
              <a:gd name="connsiteY14" fmla="*/ 972563 h 1544659"/>
              <a:gd name="connsiteX15" fmla="*/ 880936 w 2196619"/>
              <a:gd name="connsiteY15" fmla="*/ 949679 h 1544659"/>
              <a:gd name="connsiteX16" fmla="*/ 995343 w 2196619"/>
              <a:gd name="connsiteY16" fmla="*/ 835260 h 1544659"/>
              <a:gd name="connsiteX17" fmla="*/ 1029665 w 2196619"/>
              <a:gd name="connsiteY17" fmla="*/ 800934 h 1544659"/>
              <a:gd name="connsiteX18" fmla="*/ 1052547 w 2196619"/>
              <a:gd name="connsiteY18" fmla="*/ 778050 h 1544659"/>
              <a:gd name="connsiteX19" fmla="*/ 1086869 w 2196619"/>
              <a:gd name="connsiteY19" fmla="*/ 755167 h 1544659"/>
              <a:gd name="connsiteX20" fmla="*/ 1121191 w 2196619"/>
              <a:gd name="connsiteY20" fmla="*/ 720841 h 1544659"/>
              <a:gd name="connsiteX21" fmla="*/ 1178395 w 2196619"/>
              <a:gd name="connsiteY21" fmla="*/ 709399 h 1544659"/>
              <a:gd name="connsiteX22" fmla="*/ 1212717 w 2196619"/>
              <a:gd name="connsiteY22" fmla="*/ 686515 h 1544659"/>
              <a:gd name="connsiteX23" fmla="*/ 1258480 w 2196619"/>
              <a:gd name="connsiteY23" fmla="*/ 652189 h 1544659"/>
              <a:gd name="connsiteX24" fmla="*/ 1304243 w 2196619"/>
              <a:gd name="connsiteY24" fmla="*/ 640747 h 1544659"/>
              <a:gd name="connsiteX25" fmla="*/ 1350005 w 2196619"/>
              <a:gd name="connsiteY25" fmla="*/ 617864 h 1544659"/>
              <a:gd name="connsiteX26" fmla="*/ 1452972 w 2196619"/>
              <a:gd name="connsiteY26" fmla="*/ 594980 h 1544659"/>
              <a:gd name="connsiteX27" fmla="*/ 1544498 w 2196619"/>
              <a:gd name="connsiteY27" fmla="*/ 537770 h 1544659"/>
              <a:gd name="connsiteX28" fmla="*/ 1601701 w 2196619"/>
              <a:gd name="connsiteY28" fmla="*/ 503444 h 1544659"/>
              <a:gd name="connsiteX29" fmla="*/ 1636024 w 2196619"/>
              <a:gd name="connsiteY29" fmla="*/ 480561 h 1544659"/>
              <a:gd name="connsiteX30" fmla="*/ 1704668 w 2196619"/>
              <a:gd name="connsiteY30" fmla="*/ 457677 h 1544659"/>
              <a:gd name="connsiteX31" fmla="*/ 1819075 w 2196619"/>
              <a:gd name="connsiteY31" fmla="*/ 377583 h 1544659"/>
              <a:gd name="connsiteX32" fmla="*/ 1853397 w 2196619"/>
              <a:gd name="connsiteY32" fmla="*/ 354699 h 1544659"/>
              <a:gd name="connsiteX33" fmla="*/ 1967805 w 2196619"/>
              <a:gd name="connsiteY33" fmla="*/ 263164 h 1544659"/>
              <a:gd name="connsiteX34" fmla="*/ 2002127 w 2196619"/>
              <a:gd name="connsiteY34" fmla="*/ 240280 h 1544659"/>
              <a:gd name="connsiteX35" fmla="*/ 2025008 w 2196619"/>
              <a:gd name="connsiteY35" fmla="*/ 205955 h 1544659"/>
              <a:gd name="connsiteX36" fmla="*/ 2093653 w 2196619"/>
              <a:gd name="connsiteY36" fmla="*/ 160187 h 1544659"/>
              <a:gd name="connsiteX37" fmla="*/ 2105093 w 2196619"/>
              <a:gd name="connsiteY37" fmla="*/ 125861 h 1544659"/>
              <a:gd name="connsiteX38" fmla="*/ 2127975 w 2196619"/>
              <a:gd name="connsiteY38" fmla="*/ 102977 h 1544659"/>
              <a:gd name="connsiteX39" fmla="*/ 2173738 w 2196619"/>
              <a:gd name="connsiteY39" fmla="*/ 34326 h 1544659"/>
              <a:gd name="connsiteX40" fmla="*/ 2196619 w 2196619"/>
              <a:gd name="connsiteY40" fmla="*/ 0 h 154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196619" h="1544659">
                <a:moveTo>
                  <a:pt x="0" y="1544659"/>
                </a:moveTo>
                <a:cubicBezTo>
                  <a:pt x="19068" y="1533217"/>
                  <a:pt x="38346" y="1522120"/>
                  <a:pt x="57203" y="1510333"/>
                </a:cubicBezTo>
                <a:cubicBezTo>
                  <a:pt x="68863" y="1503045"/>
                  <a:pt x="79455" y="1494034"/>
                  <a:pt x="91526" y="1487449"/>
                </a:cubicBezTo>
                <a:cubicBezTo>
                  <a:pt x="121470" y="1471114"/>
                  <a:pt x="154671" y="1460604"/>
                  <a:pt x="183051" y="1441682"/>
                </a:cubicBezTo>
                <a:cubicBezTo>
                  <a:pt x="194492" y="1434054"/>
                  <a:pt x="205075" y="1424948"/>
                  <a:pt x="217374" y="1418798"/>
                </a:cubicBezTo>
                <a:cubicBezTo>
                  <a:pt x="228160" y="1413404"/>
                  <a:pt x="240910" y="1412750"/>
                  <a:pt x="251696" y="1407356"/>
                </a:cubicBezTo>
                <a:cubicBezTo>
                  <a:pt x="340408" y="1362995"/>
                  <a:pt x="234072" y="1401789"/>
                  <a:pt x="320340" y="1373030"/>
                </a:cubicBezTo>
                <a:cubicBezTo>
                  <a:pt x="331781" y="1361588"/>
                  <a:pt x="340941" y="1347280"/>
                  <a:pt x="354662" y="1338704"/>
                </a:cubicBezTo>
                <a:cubicBezTo>
                  <a:pt x="372077" y="1327819"/>
                  <a:pt x="395437" y="1328144"/>
                  <a:pt x="411866" y="1315821"/>
                </a:cubicBezTo>
                <a:cubicBezTo>
                  <a:pt x="511607" y="1241008"/>
                  <a:pt x="391301" y="1288351"/>
                  <a:pt x="480510" y="1258611"/>
                </a:cubicBezTo>
                <a:cubicBezTo>
                  <a:pt x="507205" y="1231913"/>
                  <a:pt x="526827" y="1195404"/>
                  <a:pt x="560595" y="1178518"/>
                </a:cubicBezTo>
                <a:cubicBezTo>
                  <a:pt x="575849" y="1170890"/>
                  <a:pt x="592714" y="1165868"/>
                  <a:pt x="606358" y="1155634"/>
                </a:cubicBezTo>
                <a:cubicBezTo>
                  <a:pt x="691679" y="1091636"/>
                  <a:pt x="610463" y="1120282"/>
                  <a:pt x="697884" y="1098424"/>
                </a:cubicBezTo>
                <a:cubicBezTo>
                  <a:pt x="829979" y="966314"/>
                  <a:pt x="627387" y="1161692"/>
                  <a:pt x="777969" y="1041215"/>
                </a:cubicBezTo>
                <a:cubicBezTo>
                  <a:pt x="803238" y="1020998"/>
                  <a:pt x="819689" y="990515"/>
                  <a:pt x="846614" y="972563"/>
                </a:cubicBezTo>
                <a:cubicBezTo>
                  <a:pt x="858055" y="964935"/>
                  <a:pt x="870716" y="958878"/>
                  <a:pt x="880936" y="949679"/>
                </a:cubicBezTo>
                <a:cubicBezTo>
                  <a:pt x="880951" y="949665"/>
                  <a:pt x="973545" y="857060"/>
                  <a:pt x="995343" y="835260"/>
                </a:cubicBezTo>
                <a:lnTo>
                  <a:pt x="1029665" y="800934"/>
                </a:lnTo>
                <a:cubicBezTo>
                  <a:pt x="1037292" y="793306"/>
                  <a:pt x="1043572" y="784034"/>
                  <a:pt x="1052547" y="778050"/>
                </a:cubicBezTo>
                <a:cubicBezTo>
                  <a:pt x="1063988" y="770422"/>
                  <a:pt x="1076306" y="763970"/>
                  <a:pt x="1086869" y="755167"/>
                </a:cubicBezTo>
                <a:cubicBezTo>
                  <a:pt x="1099299" y="744808"/>
                  <a:pt x="1106719" y="728078"/>
                  <a:pt x="1121191" y="720841"/>
                </a:cubicBezTo>
                <a:cubicBezTo>
                  <a:pt x="1138583" y="712144"/>
                  <a:pt x="1159327" y="713213"/>
                  <a:pt x="1178395" y="709399"/>
                </a:cubicBezTo>
                <a:cubicBezTo>
                  <a:pt x="1189836" y="701771"/>
                  <a:pt x="1201528" y="694508"/>
                  <a:pt x="1212717" y="686515"/>
                </a:cubicBezTo>
                <a:cubicBezTo>
                  <a:pt x="1228233" y="675431"/>
                  <a:pt x="1241425" y="660718"/>
                  <a:pt x="1258480" y="652189"/>
                </a:cubicBezTo>
                <a:cubicBezTo>
                  <a:pt x="1272544" y="645156"/>
                  <a:pt x="1289520" y="646268"/>
                  <a:pt x="1304243" y="640747"/>
                </a:cubicBezTo>
                <a:cubicBezTo>
                  <a:pt x="1320212" y="634758"/>
                  <a:pt x="1334329" y="624583"/>
                  <a:pt x="1350005" y="617864"/>
                </a:cubicBezTo>
                <a:cubicBezTo>
                  <a:pt x="1385851" y="602500"/>
                  <a:pt x="1411832" y="601838"/>
                  <a:pt x="1452972" y="594980"/>
                </a:cubicBezTo>
                <a:cubicBezTo>
                  <a:pt x="1542355" y="550284"/>
                  <a:pt x="1455391" y="597182"/>
                  <a:pt x="1544498" y="537770"/>
                </a:cubicBezTo>
                <a:cubicBezTo>
                  <a:pt x="1563000" y="525434"/>
                  <a:pt x="1582844" y="515230"/>
                  <a:pt x="1601701" y="503444"/>
                </a:cubicBezTo>
                <a:cubicBezTo>
                  <a:pt x="1613361" y="496156"/>
                  <a:pt x="1623459" y="486146"/>
                  <a:pt x="1636024" y="480561"/>
                </a:cubicBezTo>
                <a:cubicBezTo>
                  <a:pt x="1658064" y="470765"/>
                  <a:pt x="1704668" y="457677"/>
                  <a:pt x="1704668" y="457677"/>
                </a:cubicBezTo>
                <a:cubicBezTo>
                  <a:pt x="1772431" y="406849"/>
                  <a:pt x="1734565" y="433929"/>
                  <a:pt x="1819075" y="377583"/>
                </a:cubicBezTo>
                <a:cubicBezTo>
                  <a:pt x="1830516" y="369955"/>
                  <a:pt x="1843674" y="364423"/>
                  <a:pt x="1853397" y="354699"/>
                </a:cubicBezTo>
                <a:cubicBezTo>
                  <a:pt x="1942009" y="266078"/>
                  <a:pt x="1897665" y="286546"/>
                  <a:pt x="1967805" y="263164"/>
                </a:cubicBezTo>
                <a:cubicBezTo>
                  <a:pt x="1979246" y="255536"/>
                  <a:pt x="1992404" y="250004"/>
                  <a:pt x="2002127" y="240280"/>
                </a:cubicBezTo>
                <a:cubicBezTo>
                  <a:pt x="2011850" y="230556"/>
                  <a:pt x="2014660" y="215010"/>
                  <a:pt x="2025008" y="205955"/>
                </a:cubicBezTo>
                <a:cubicBezTo>
                  <a:pt x="2045704" y="187844"/>
                  <a:pt x="2093653" y="160187"/>
                  <a:pt x="2093653" y="160187"/>
                </a:cubicBezTo>
                <a:cubicBezTo>
                  <a:pt x="2097466" y="148745"/>
                  <a:pt x="2098888" y="136203"/>
                  <a:pt x="2105093" y="125861"/>
                </a:cubicBezTo>
                <a:cubicBezTo>
                  <a:pt x="2110642" y="116611"/>
                  <a:pt x="2121503" y="111607"/>
                  <a:pt x="2127975" y="102977"/>
                </a:cubicBezTo>
                <a:cubicBezTo>
                  <a:pt x="2144475" y="80975"/>
                  <a:pt x="2158484" y="57210"/>
                  <a:pt x="2173738" y="34326"/>
                </a:cubicBezTo>
                <a:lnTo>
                  <a:pt x="2196619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7" name="Freeform 56"/>
          <p:cNvSpPr/>
          <p:nvPr/>
        </p:nvSpPr>
        <p:spPr>
          <a:xfrm rot="21168030">
            <a:off x="4860241" y="1818015"/>
            <a:ext cx="2196619" cy="1544659"/>
          </a:xfrm>
          <a:custGeom>
            <a:avLst/>
            <a:gdLst>
              <a:gd name="connsiteX0" fmla="*/ 0 w 2196619"/>
              <a:gd name="connsiteY0" fmla="*/ 1544659 h 1544659"/>
              <a:gd name="connsiteX1" fmla="*/ 57203 w 2196619"/>
              <a:gd name="connsiteY1" fmla="*/ 1510333 h 1544659"/>
              <a:gd name="connsiteX2" fmla="*/ 91526 w 2196619"/>
              <a:gd name="connsiteY2" fmla="*/ 1487449 h 1544659"/>
              <a:gd name="connsiteX3" fmla="*/ 183051 w 2196619"/>
              <a:gd name="connsiteY3" fmla="*/ 1441682 h 1544659"/>
              <a:gd name="connsiteX4" fmla="*/ 217374 w 2196619"/>
              <a:gd name="connsiteY4" fmla="*/ 1418798 h 1544659"/>
              <a:gd name="connsiteX5" fmla="*/ 251696 w 2196619"/>
              <a:gd name="connsiteY5" fmla="*/ 1407356 h 1544659"/>
              <a:gd name="connsiteX6" fmla="*/ 320340 w 2196619"/>
              <a:gd name="connsiteY6" fmla="*/ 1373030 h 1544659"/>
              <a:gd name="connsiteX7" fmla="*/ 354662 w 2196619"/>
              <a:gd name="connsiteY7" fmla="*/ 1338704 h 1544659"/>
              <a:gd name="connsiteX8" fmla="*/ 411866 w 2196619"/>
              <a:gd name="connsiteY8" fmla="*/ 1315821 h 1544659"/>
              <a:gd name="connsiteX9" fmla="*/ 480510 w 2196619"/>
              <a:gd name="connsiteY9" fmla="*/ 1258611 h 1544659"/>
              <a:gd name="connsiteX10" fmla="*/ 560595 w 2196619"/>
              <a:gd name="connsiteY10" fmla="*/ 1178518 h 1544659"/>
              <a:gd name="connsiteX11" fmla="*/ 606358 w 2196619"/>
              <a:gd name="connsiteY11" fmla="*/ 1155634 h 1544659"/>
              <a:gd name="connsiteX12" fmla="*/ 697884 w 2196619"/>
              <a:gd name="connsiteY12" fmla="*/ 1098424 h 1544659"/>
              <a:gd name="connsiteX13" fmla="*/ 777969 w 2196619"/>
              <a:gd name="connsiteY13" fmla="*/ 1041215 h 1544659"/>
              <a:gd name="connsiteX14" fmla="*/ 846614 w 2196619"/>
              <a:gd name="connsiteY14" fmla="*/ 972563 h 1544659"/>
              <a:gd name="connsiteX15" fmla="*/ 880936 w 2196619"/>
              <a:gd name="connsiteY15" fmla="*/ 949679 h 1544659"/>
              <a:gd name="connsiteX16" fmla="*/ 995343 w 2196619"/>
              <a:gd name="connsiteY16" fmla="*/ 835260 h 1544659"/>
              <a:gd name="connsiteX17" fmla="*/ 1029665 w 2196619"/>
              <a:gd name="connsiteY17" fmla="*/ 800934 h 1544659"/>
              <a:gd name="connsiteX18" fmla="*/ 1052547 w 2196619"/>
              <a:gd name="connsiteY18" fmla="*/ 778050 h 1544659"/>
              <a:gd name="connsiteX19" fmla="*/ 1086869 w 2196619"/>
              <a:gd name="connsiteY19" fmla="*/ 755167 h 1544659"/>
              <a:gd name="connsiteX20" fmla="*/ 1121191 w 2196619"/>
              <a:gd name="connsiteY20" fmla="*/ 720841 h 1544659"/>
              <a:gd name="connsiteX21" fmla="*/ 1178395 w 2196619"/>
              <a:gd name="connsiteY21" fmla="*/ 709399 h 1544659"/>
              <a:gd name="connsiteX22" fmla="*/ 1212717 w 2196619"/>
              <a:gd name="connsiteY22" fmla="*/ 686515 h 1544659"/>
              <a:gd name="connsiteX23" fmla="*/ 1258480 w 2196619"/>
              <a:gd name="connsiteY23" fmla="*/ 652189 h 1544659"/>
              <a:gd name="connsiteX24" fmla="*/ 1304243 w 2196619"/>
              <a:gd name="connsiteY24" fmla="*/ 640747 h 1544659"/>
              <a:gd name="connsiteX25" fmla="*/ 1350005 w 2196619"/>
              <a:gd name="connsiteY25" fmla="*/ 617864 h 1544659"/>
              <a:gd name="connsiteX26" fmla="*/ 1452972 w 2196619"/>
              <a:gd name="connsiteY26" fmla="*/ 594980 h 1544659"/>
              <a:gd name="connsiteX27" fmla="*/ 1544498 w 2196619"/>
              <a:gd name="connsiteY27" fmla="*/ 537770 h 1544659"/>
              <a:gd name="connsiteX28" fmla="*/ 1601701 w 2196619"/>
              <a:gd name="connsiteY28" fmla="*/ 503444 h 1544659"/>
              <a:gd name="connsiteX29" fmla="*/ 1636024 w 2196619"/>
              <a:gd name="connsiteY29" fmla="*/ 480561 h 1544659"/>
              <a:gd name="connsiteX30" fmla="*/ 1704668 w 2196619"/>
              <a:gd name="connsiteY30" fmla="*/ 457677 h 1544659"/>
              <a:gd name="connsiteX31" fmla="*/ 1819075 w 2196619"/>
              <a:gd name="connsiteY31" fmla="*/ 377583 h 1544659"/>
              <a:gd name="connsiteX32" fmla="*/ 1853397 w 2196619"/>
              <a:gd name="connsiteY32" fmla="*/ 354699 h 1544659"/>
              <a:gd name="connsiteX33" fmla="*/ 1967805 w 2196619"/>
              <a:gd name="connsiteY33" fmla="*/ 263164 h 1544659"/>
              <a:gd name="connsiteX34" fmla="*/ 2002127 w 2196619"/>
              <a:gd name="connsiteY34" fmla="*/ 240280 h 1544659"/>
              <a:gd name="connsiteX35" fmla="*/ 2025008 w 2196619"/>
              <a:gd name="connsiteY35" fmla="*/ 205955 h 1544659"/>
              <a:gd name="connsiteX36" fmla="*/ 2093653 w 2196619"/>
              <a:gd name="connsiteY36" fmla="*/ 160187 h 1544659"/>
              <a:gd name="connsiteX37" fmla="*/ 2105093 w 2196619"/>
              <a:gd name="connsiteY37" fmla="*/ 125861 h 1544659"/>
              <a:gd name="connsiteX38" fmla="*/ 2127975 w 2196619"/>
              <a:gd name="connsiteY38" fmla="*/ 102977 h 1544659"/>
              <a:gd name="connsiteX39" fmla="*/ 2173738 w 2196619"/>
              <a:gd name="connsiteY39" fmla="*/ 34326 h 1544659"/>
              <a:gd name="connsiteX40" fmla="*/ 2196619 w 2196619"/>
              <a:gd name="connsiteY40" fmla="*/ 0 h 1544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196619" h="1544659">
                <a:moveTo>
                  <a:pt x="0" y="1544659"/>
                </a:moveTo>
                <a:cubicBezTo>
                  <a:pt x="19068" y="1533217"/>
                  <a:pt x="38346" y="1522120"/>
                  <a:pt x="57203" y="1510333"/>
                </a:cubicBezTo>
                <a:cubicBezTo>
                  <a:pt x="68863" y="1503045"/>
                  <a:pt x="79455" y="1494034"/>
                  <a:pt x="91526" y="1487449"/>
                </a:cubicBezTo>
                <a:cubicBezTo>
                  <a:pt x="121470" y="1471114"/>
                  <a:pt x="154671" y="1460604"/>
                  <a:pt x="183051" y="1441682"/>
                </a:cubicBezTo>
                <a:cubicBezTo>
                  <a:pt x="194492" y="1434054"/>
                  <a:pt x="205075" y="1424948"/>
                  <a:pt x="217374" y="1418798"/>
                </a:cubicBezTo>
                <a:cubicBezTo>
                  <a:pt x="228160" y="1413404"/>
                  <a:pt x="240910" y="1412750"/>
                  <a:pt x="251696" y="1407356"/>
                </a:cubicBezTo>
                <a:cubicBezTo>
                  <a:pt x="340408" y="1362995"/>
                  <a:pt x="234072" y="1401789"/>
                  <a:pt x="320340" y="1373030"/>
                </a:cubicBezTo>
                <a:cubicBezTo>
                  <a:pt x="331781" y="1361588"/>
                  <a:pt x="340941" y="1347280"/>
                  <a:pt x="354662" y="1338704"/>
                </a:cubicBezTo>
                <a:cubicBezTo>
                  <a:pt x="372077" y="1327819"/>
                  <a:pt x="395437" y="1328144"/>
                  <a:pt x="411866" y="1315821"/>
                </a:cubicBezTo>
                <a:cubicBezTo>
                  <a:pt x="511607" y="1241008"/>
                  <a:pt x="391301" y="1288351"/>
                  <a:pt x="480510" y="1258611"/>
                </a:cubicBezTo>
                <a:cubicBezTo>
                  <a:pt x="507205" y="1231913"/>
                  <a:pt x="526827" y="1195404"/>
                  <a:pt x="560595" y="1178518"/>
                </a:cubicBezTo>
                <a:cubicBezTo>
                  <a:pt x="575849" y="1170890"/>
                  <a:pt x="592714" y="1165868"/>
                  <a:pt x="606358" y="1155634"/>
                </a:cubicBezTo>
                <a:cubicBezTo>
                  <a:pt x="691679" y="1091636"/>
                  <a:pt x="610463" y="1120282"/>
                  <a:pt x="697884" y="1098424"/>
                </a:cubicBezTo>
                <a:cubicBezTo>
                  <a:pt x="829979" y="966314"/>
                  <a:pt x="627387" y="1161692"/>
                  <a:pt x="777969" y="1041215"/>
                </a:cubicBezTo>
                <a:cubicBezTo>
                  <a:pt x="803238" y="1020998"/>
                  <a:pt x="819689" y="990515"/>
                  <a:pt x="846614" y="972563"/>
                </a:cubicBezTo>
                <a:cubicBezTo>
                  <a:pt x="858055" y="964935"/>
                  <a:pt x="870716" y="958878"/>
                  <a:pt x="880936" y="949679"/>
                </a:cubicBezTo>
                <a:cubicBezTo>
                  <a:pt x="880951" y="949665"/>
                  <a:pt x="973545" y="857060"/>
                  <a:pt x="995343" y="835260"/>
                </a:cubicBezTo>
                <a:lnTo>
                  <a:pt x="1029665" y="800934"/>
                </a:lnTo>
                <a:cubicBezTo>
                  <a:pt x="1037292" y="793306"/>
                  <a:pt x="1043572" y="784034"/>
                  <a:pt x="1052547" y="778050"/>
                </a:cubicBezTo>
                <a:cubicBezTo>
                  <a:pt x="1063988" y="770422"/>
                  <a:pt x="1076306" y="763970"/>
                  <a:pt x="1086869" y="755167"/>
                </a:cubicBezTo>
                <a:cubicBezTo>
                  <a:pt x="1099299" y="744808"/>
                  <a:pt x="1106719" y="728078"/>
                  <a:pt x="1121191" y="720841"/>
                </a:cubicBezTo>
                <a:cubicBezTo>
                  <a:pt x="1138583" y="712144"/>
                  <a:pt x="1159327" y="713213"/>
                  <a:pt x="1178395" y="709399"/>
                </a:cubicBezTo>
                <a:cubicBezTo>
                  <a:pt x="1189836" y="701771"/>
                  <a:pt x="1201528" y="694508"/>
                  <a:pt x="1212717" y="686515"/>
                </a:cubicBezTo>
                <a:cubicBezTo>
                  <a:pt x="1228233" y="675431"/>
                  <a:pt x="1241425" y="660718"/>
                  <a:pt x="1258480" y="652189"/>
                </a:cubicBezTo>
                <a:cubicBezTo>
                  <a:pt x="1272544" y="645156"/>
                  <a:pt x="1289520" y="646268"/>
                  <a:pt x="1304243" y="640747"/>
                </a:cubicBezTo>
                <a:cubicBezTo>
                  <a:pt x="1320212" y="634758"/>
                  <a:pt x="1334329" y="624583"/>
                  <a:pt x="1350005" y="617864"/>
                </a:cubicBezTo>
                <a:cubicBezTo>
                  <a:pt x="1385851" y="602500"/>
                  <a:pt x="1411832" y="601838"/>
                  <a:pt x="1452972" y="594980"/>
                </a:cubicBezTo>
                <a:cubicBezTo>
                  <a:pt x="1542355" y="550284"/>
                  <a:pt x="1455391" y="597182"/>
                  <a:pt x="1544498" y="537770"/>
                </a:cubicBezTo>
                <a:cubicBezTo>
                  <a:pt x="1563000" y="525434"/>
                  <a:pt x="1582844" y="515230"/>
                  <a:pt x="1601701" y="503444"/>
                </a:cubicBezTo>
                <a:cubicBezTo>
                  <a:pt x="1613361" y="496156"/>
                  <a:pt x="1623459" y="486146"/>
                  <a:pt x="1636024" y="480561"/>
                </a:cubicBezTo>
                <a:cubicBezTo>
                  <a:pt x="1658064" y="470765"/>
                  <a:pt x="1704668" y="457677"/>
                  <a:pt x="1704668" y="457677"/>
                </a:cubicBezTo>
                <a:cubicBezTo>
                  <a:pt x="1772431" y="406849"/>
                  <a:pt x="1734565" y="433929"/>
                  <a:pt x="1819075" y="377583"/>
                </a:cubicBezTo>
                <a:cubicBezTo>
                  <a:pt x="1830516" y="369955"/>
                  <a:pt x="1843674" y="364423"/>
                  <a:pt x="1853397" y="354699"/>
                </a:cubicBezTo>
                <a:cubicBezTo>
                  <a:pt x="1942009" y="266078"/>
                  <a:pt x="1897665" y="286546"/>
                  <a:pt x="1967805" y="263164"/>
                </a:cubicBezTo>
                <a:cubicBezTo>
                  <a:pt x="1979246" y="255536"/>
                  <a:pt x="1992404" y="250004"/>
                  <a:pt x="2002127" y="240280"/>
                </a:cubicBezTo>
                <a:cubicBezTo>
                  <a:pt x="2011850" y="230556"/>
                  <a:pt x="2014660" y="215010"/>
                  <a:pt x="2025008" y="205955"/>
                </a:cubicBezTo>
                <a:cubicBezTo>
                  <a:pt x="2045704" y="187844"/>
                  <a:pt x="2093653" y="160187"/>
                  <a:pt x="2093653" y="160187"/>
                </a:cubicBezTo>
                <a:cubicBezTo>
                  <a:pt x="2097466" y="148745"/>
                  <a:pt x="2098888" y="136203"/>
                  <a:pt x="2105093" y="125861"/>
                </a:cubicBezTo>
                <a:cubicBezTo>
                  <a:pt x="2110642" y="116611"/>
                  <a:pt x="2121503" y="111607"/>
                  <a:pt x="2127975" y="102977"/>
                </a:cubicBezTo>
                <a:cubicBezTo>
                  <a:pt x="2144475" y="80975"/>
                  <a:pt x="2158484" y="57210"/>
                  <a:pt x="2173738" y="34326"/>
                </a:cubicBezTo>
                <a:lnTo>
                  <a:pt x="2196619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38943" y="3422243"/>
            <a:ext cx="539026" cy="1082504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238943" y="4539640"/>
            <a:ext cx="1078052" cy="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455515" y="3998311"/>
            <a:ext cx="10486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3366FF"/>
                </a:solidFill>
              </a:rPr>
              <a:t>30</a:t>
            </a:r>
            <a:r>
              <a:rPr lang="es-ES_tradnl" sz="2000" dirty="0">
                <a:solidFill>
                  <a:srgbClr val="3366FF"/>
                </a:solidFill>
              </a:rPr>
              <a:t>°</a:t>
            </a:r>
            <a:r>
              <a:rPr lang="es-ES_tradnl" sz="2000" dirty="0" smtClean="0">
                <a:solidFill>
                  <a:srgbClr val="3366FF"/>
                </a:solidFill>
              </a:rPr>
              <a:t>-40°</a:t>
            </a:r>
            <a:endParaRPr lang="es-ES_tradnl" sz="2000" dirty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796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0400"/>
            <a:ext cx="9144000" cy="55137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400" y="6336743"/>
            <a:ext cx="6286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36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01"/>
            <a:ext cx="8229600" cy="834100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latin typeface="Chalkboard"/>
                <a:cs typeface="Chalkboard"/>
              </a:rPr>
              <a:t>Tipos de Glaciares de Escombro</a:t>
            </a:r>
            <a:endParaRPr lang="es-ES_tradnl" sz="3600" dirty="0">
              <a:latin typeface="Chalkboard"/>
              <a:cs typeface="Chalkboard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86982"/>
            <a:ext cx="9144000" cy="57710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9771" y="5051709"/>
            <a:ext cx="1175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FFFF00"/>
                </a:solidFill>
                <a:latin typeface="Chalkboard"/>
                <a:cs typeface="Chalkboard"/>
              </a:rPr>
              <a:t>De Circo</a:t>
            </a:r>
            <a:endParaRPr lang="es-ES_tradnl" sz="16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4264" y="6494277"/>
            <a:ext cx="1175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FFFF00"/>
                </a:solidFill>
                <a:latin typeface="Chalkboard"/>
                <a:cs typeface="Chalkboard"/>
              </a:rPr>
              <a:t>Espatulado</a:t>
            </a:r>
            <a:endParaRPr lang="es-ES_tradnl" sz="16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80634" y="5032159"/>
            <a:ext cx="1175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FFFF00"/>
                </a:solidFill>
                <a:latin typeface="Chalkboard"/>
                <a:cs typeface="Chalkboard"/>
              </a:rPr>
              <a:t>De Talud</a:t>
            </a:r>
            <a:endParaRPr lang="es-ES_tradnl" sz="16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1803" y="4543812"/>
            <a:ext cx="1175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FFFF00"/>
                </a:solidFill>
                <a:latin typeface="Chalkboard"/>
                <a:cs typeface="Chalkboard"/>
              </a:rPr>
              <a:t>De Talud</a:t>
            </a:r>
            <a:endParaRPr lang="es-ES_tradnl" sz="16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04050" y="5034766"/>
            <a:ext cx="1175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rgbClr val="FFFF00"/>
                </a:solidFill>
                <a:latin typeface="Chalkboard"/>
                <a:cs typeface="Chalkboard"/>
              </a:rPr>
              <a:t>De Talud</a:t>
            </a:r>
            <a:endParaRPr lang="es-ES_tradnl" sz="16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94987" y="659281"/>
            <a:ext cx="36800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31 23 23 S,  70 31 19 W    -    San Juan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569153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354" y="45799"/>
            <a:ext cx="5444362" cy="629157"/>
          </a:xfrm>
        </p:spPr>
        <p:txBody>
          <a:bodyPr>
            <a:noAutofit/>
          </a:bodyPr>
          <a:lstStyle/>
          <a:p>
            <a:r>
              <a:rPr lang="es-ES_tradnl" sz="3200" dirty="0" smtClean="0">
                <a:latin typeface="Chalkboard"/>
                <a:cs typeface="Chalkboard"/>
              </a:rPr>
              <a:t>de Origen </a:t>
            </a:r>
            <a:r>
              <a:rPr lang="es-ES_tradnl" sz="3200" dirty="0" err="1">
                <a:latin typeface="Chalkboard"/>
                <a:cs typeface="Chalkboard"/>
              </a:rPr>
              <a:t>G</a:t>
            </a:r>
            <a:r>
              <a:rPr lang="es-ES_tradnl" sz="3200" dirty="0" err="1" smtClean="0">
                <a:latin typeface="Chalkboard"/>
                <a:cs typeface="Chalkboard"/>
              </a:rPr>
              <a:t>lacigénicos</a:t>
            </a:r>
            <a:endParaRPr lang="es-ES_tradnl" sz="3200" dirty="0">
              <a:latin typeface="Chalkboard"/>
              <a:cs typeface="Chalkboar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83755" y="1528046"/>
            <a:ext cx="3136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30°29'08.89" S  70°08'33.96" W</a:t>
            </a:r>
            <a:endParaRPr lang="es-ES_tradnl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93596"/>
            <a:ext cx="9144000" cy="61644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5087" y="5212344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</a:rPr>
              <a:t>33 05 10 S, 69 28 15 W</a:t>
            </a:r>
          </a:p>
          <a:p>
            <a:pPr algn="ctr"/>
            <a:r>
              <a:rPr lang="fr-FR" dirty="0" smtClean="0">
                <a:solidFill>
                  <a:srgbClr val="FFFFFF"/>
                </a:solidFill>
              </a:rPr>
              <a:t>Mendoza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4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8332"/>
          </a:xfrm>
        </p:spPr>
        <p:txBody>
          <a:bodyPr>
            <a:normAutofit/>
          </a:bodyPr>
          <a:lstStyle/>
          <a:p>
            <a:r>
              <a:rPr lang="es-ES_tradnl" sz="3600" dirty="0">
                <a:latin typeface="Chalkboard"/>
                <a:cs typeface="Chalkboard"/>
              </a:rPr>
              <a:t>d</a:t>
            </a:r>
            <a:r>
              <a:rPr lang="es-ES_tradnl" sz="3600" dirty="0" smtClean="0">
                <a:latin typeface="Chalkboard"/>
                <a:cs typeface="Chalkboard"/>
              </a:rPr>
              <a:t>e Origen geo-criogénico</a:t>
            </a:r>
            <a:endParaRPr lang="es-ES_tradnl" sz="3600" dirty="0">
              <a:latin typeface="Chalkboard"/>
              <a:cs typeface="Chalkboard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88333"/>
            <a:ext cx="9144000" cy="60696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06079" y="1093253"/>
            <a:ext cx="2200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dirty="0" smtClean="0">
                <a:solidFill>
                  <a:srgbClr val="FFFFFF"/>
                </a:solidFill>
              </a:rPr>
              <a:t>30 26 22 </a:t>
            </a:r>
            <a:r>
              <a:rPr lang="fr-FR" dirty="0">
                <a:solidFill>
                  <a:srgbClr val="FFFFFF"/>
                </a:solidFill>
              </a:rPr>
              <a:t>S  </a:t>
            </a:r>
            <a:r>
              <a:rPr lang="fr-FR" dirty="0" smtClean="0">
                <a:solidFill>
                  <a:srgbClr val="FFFFFF"/>
                </a:solidFill>
              </a:rPr>
              <a:t>70 06 3 W</a:t>
            </a:r>
          </a:p>
          <a:p>
            <a:pPr algn="ctr"/>
            <a:r>
              <a:rPr lang="fr-FR" dirty="0" smtClean="0">
                <a:solidFill>
                  <a:srgbClr val="FFFFFF"/>
                </a:solidFill>
              </a:rPr>
              <a:t>San Juan</a:t>
            </a:r>
            <a:endParaRPr lang="es-ES_tradn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7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90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3"/>
            <a:ext cx="8229600" cy="832875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Salta</a:t>
            </a:r>
            <a:br>
              <a:rPr lang="es-ES_tradnl" dirty="0" smtClean="0"/>
            </a:br>
            <a:r>
              <a:rPr lang="es-ES_tradnl" sz="1800" dirty="0"/>
              <a:t>25 00 </a:t>
            </a:r>
            <a:r>
              <a:rPr lang="es-ES_tradnl" sz="1800" dirty="0" smtClean="0"/>
              <a:t>37S</a:t>
            </a:r>
            <a:r>
              <a:rPr lang="es-ES_tradnl" sz="1800" dirty="0"/>
              <a:t>, 66 21 </a:t>
            </a:r>
            <a:r>
              <a:rPr lang="es-ES_tradnl" sz="1800" dirty="0" smtClean="0"/>
              <a:t>17W</a:t>
            </a:r>
            <a:r>
              <a:rPr lang="en-US" sz="1800" dirty="0" smtClean="0"/>
              <a:t> </a:t>
            </a:r>
            <a:endParaRPr lang="es-ES_trad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3912"/>
            <a:ext cx="9144000" cy="595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196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3"/>
            <a:ext cx="8229600" cy="832875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Salta</a:t>
            </a:r>
            <a:br>
              <a:rPr lang="es-ES_tradnl" dirty="0" smtClean="0"/>
            </a:br>
            <a:r>
              <a:rPr lang="es-ES_tradnl" sz="1800" dirty="0"/>
              <a:t>25 00 </a:t>
            </a:r>
            <a:r>
              <a:rPr lang="es-ES_tradnl" sz="1800" dirty="0" smtClean="0"/>
              <a:t>37S</a:t>
            </a:r>
            <a:r>
              <a:rPr lang="es-ES_tradnl" sz="1800" dirty="0"/>
              <a:t>, 66 21 </a:t>
            </a:r>
            <a:r>
              <a:rPr lang="es-ES_tradnl" sz="1800" dirty="0" smtClean="0"/>
              <a:t>17W</a:t>
            </a:r>
            <a:r>
              <a:rPr lang="en-US" sz="1800" dirty="0" smtClean="0"/>
              <a:t> </a:t>
            </a:r>
            <a:endParaRPr lang="es-ES_trad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3912"/>
            <a:ext cx="9144000" cy="5954088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5262734" y="5766727"/>
            <a:ext cx="2196619" cy="11442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20515" y="5566672"/>
            <a:ext cx="96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>
                <a:solidFill>
                  <a:srgbClr val="FFFF00"/>
                </a:solidFill>
                <a:latin typeface="Chalkboard"/>
                <a:cs typeface="Chalkboard"/>
              </a:rPr>
              <a:t>5</a:t>
            </a:r>
            <a:r>
              <a:rPr lang="es-ES_tradnl" sz="2000" dirty="0" smtClean="0">
                <a:solidFill>
                  <a:srgbClr val="FFFF00"/>
                </a:solidFill>
                <a:latin typeface="Chalkboard"/>
                <a:cs typeface="Chalkboard"/>
              </a:rPr>
              <a:t>00m</a:t>
            </a:r>
            <a:endParaRPr lang="es-ES_tradnl" sz="20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242382" y="2048103"/>
            <a:ext cx="3386455" cy="4462349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701707" y="3968458"/>
            <a:ext cx="96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FFFF00"/>
                </a:solidFill>
                <a:latin typeface="Chalkboard"/>
                <a:cs typeface="Chalkboard"/>
              </a:rPr>
              <a:t>2km</a:t>
            </a:r>
            <a:endParaRPr lang="es-ES_tradnl" sz="20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902428" y="6180463"/>
            <a:ext cx="0" cy="499789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976210" y="6180463"/>
            <a:ext cx="96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FFFF00"/>
                </a:solidFill>
                <a:latin typeface="Chalkboard"/>
                <a:cs typeface="Chalkboard"/>
              </a:rPr>
              <a:t>70m</a:t>
            </a:r>
            <a:endParaRPr lang="es-ES_tradnl" sz="20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4056706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42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Otsi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56" y="1503393"/>
            <a:ext cx="7803004" cy="521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72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78658" y="245980"/>
            <a:ext cx="2433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31 57 42 S,  70 03 12 </a:t>
            </a:r>
            <a:r>
              <a:rPr lang="es-ES_tradnl" dirty="0">
                <a:solidFill>
                  <a:schemeClr val="bg1"/>
                </a:solidFill>
              </a:rPr>
              <a:t>W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90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1103"/>
            <a:ext cx="8229600" cy="900275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Nacimiento Rio Mercedario – San Juan</a:t>
            </a:r>
            <a:br>
              <a:rPr lang="es-ES_tradnl" sz="2800" dirty="0" smtClean="0"/>
            </a:br>
            <a:r>
              <a:rPr lang="es-ES_tradnl" sz="2000" i="1" dirty="0" smtClean="0"/>
              <a:t>31</a:t>
            </a:r>
            <a:r>
              <a:rPr lang="es-ES_tradnl" sz="2000" i="1" dirty="0"/>
              <a:t> </a:t>
            </a:r>
            <a:r>
              <a:rPr lang="es-ES_tradnl" sz="2000" i="1" dirty="0" smtClean="0"/>
              <a:t>58 30S, 70</a:t>
            </a:r>
            <a:r>
              <a:rPr lang="es-ES_tradnl" sz="2000" i="1" dirty="0"/>
              <a:t> </a:t>
            </a:r>
            <a:r>
              <a:rPr lang="es-ES_tradnl" sz="2000" i="1" dirty="0" smtClean="0"/>
              <a:t>10 33 W</a:t>
            </a:r>
            <a:r>
              <a:rPr lang="en-US" sz="2000" i="1" dirty="0" smtClean="0"/>
              <a:t> </a:t>
            </a:r>
            <a:endParaRPr lang="es-ES_tradnl" sz="28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1634"/>
            <a:ext cx="9144000" cy="57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604" y="483262"/>
            <a:ext cx="7478648" cy="1143000"/>
          </a:xfrm>
        </p:spPr>
        <p:txBody>
          <a:bodyPr>
            <a:normAutofit/>
          </a:bodyPr>
          <a:lstStyle/>
          <a:p>
            <a:r>
              <a:rPr lang="es-ES_tradnl" dirty="0" smtClean="0">
                <a:solidFill>
                  <a:srgbClr val="0000FF"/>
                </a:solidFill>
                <a:latin typeface="Chalkboard"/>
                <a:cs typeface="Chalkboard"/>
              </a:rPr>
              <a:t>Los Glaciares de Escombros</a:t>
            </a:r>
            <a:r>
              <a:rPr lang="es-ES_tradnl" sz="1800" dirty="0" smtClean="0">
                <a:solidFill>
                  <a:srgbClr val="0000FF"/>
                </a:solidFill>
                <a:latin typeface="Chalkboard"/>
                <a:cs typeface="Chalkboard"/>
              </a:rPr>
              <a:t/>
            </a:r>
            <a:br>
              <a:rPr lang="es-ES_tradnl" sz="1800" dirty="0" smtClean="0">
                <a:solidFill>
                  <a:srgbClr val="0000FF"/>
                </a:solidFill>
                <a:latin typeface="Chalkboard"/>
                <a:cs typeface="Chalkboard"/>
              </a:rPr>
            </a:br>
            <a:r>
              <a:rPr lang="es-ES_tradnl" sz="2400" i="1" dirty="0" smtClean="0">
                <a:solidFill>
                  <a:srgbClr val="0000FF"/>
                </a:solidFill>
                <a:latin typeface="Chalkboard"/>
                <a:cs typeface="Chalkboard"/>
              </a:rPr>
              <a:t>Glaciares de Roca</a:t>
            </a:r>
            <a:endParaRPr lang="es-ES_tradnl" i="1" dirty="0">
              <a:solidFill>
                <a:srgbClr val="0000FF"/>
              </a:solidFill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3614" y="2141571"/>
            <a:ext cx="8229600" cy="4038827"/>
          </a:xfrm>
        </p:spPr>
        <p:txBody>
          <a:bodyPr>
            <a:normAutofit fontScale="92500"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Un elemento del Ambiente Periglacial</a:t>
            </a:r>
          </a:p>
          <a:p>
            <a:r>
              <a:rPr lang="es-ES_tradnl" dirty="0" smtClean="0">
                <a:latin typeface="Chalkboard"/>
                <a:cs typeface="Chalkboard"/>
              </a:rPr>
              <a:t>Enormes reservas hídricas</a:t>
            </a:r>
          </a:p>
          <a:p>
            <a:r>
              <a:rPr lang="es-ES_tradnl" dirty="0" smtClean="0">
                <a:latin typeface="Chalkboard"/>
                <a:cs typeface="Chalkboard"/>
              </a:rPr>
              <a:t>Hielo mezclado con piedra y tierra</a:t>
            </a:r>
          </a:p>
          <a:p>
            <a:r>
              <a:rPr lang="es-ES_tradnl" dirty="0" smtClean="0">
                <a:latin typeface="Chalkboard"/>
                <a:cs typeface="Chalkboard"/>
              </a:rPr>
              <a:t>Se tapan completamente de rocas</a:t>
            </a:r>
          </a:p>
          <a:p>
            <a:r>
              <a:rPr lang="es-ES_tradnl" dirty="0" smtClean="0">
                <a:latin typeface="Chalkboard"/>
                <a:cs typeface="Chalkboard"/>
              </a:rPr>
              <a:t>La piedra los protege del calor</a:t>
            </a:r>
          </a:p>
          <a:p>
            <a:r>
              <a:rPr lang="es-ES_tradnl" dirty="0" smtClean="0">
                <a:latin typeface="Chalkboard"/>
                <a:cs typeface="Chalkboard"/>
              </a:rPr>
              <a:t>Reptan hacia latitudes más cálidas</a:t>
            </a:r>
          </a:p>
          <a:p>
            <a:r>
              <a:rPr lang="es-ES_tradnl" dirty="0" smtClean="0">
                <a:latin typeface="Chalkboard"/>
                <a:cs typeface="Chalkboard"/>
              </a:rPr>
              <a:t>Tienen una capa activa y un núcleo helado</a:t>
            </a:r>
          </a:p>
        </p:txBody>
      </p:sp>
    </p:spTree>
    <p:extLst>
      <p:ext uri="{BB962C8B-B14F-4D97-AF65-F5344CB8AC3E}">
        <p14:creationId xmlns:p14="http://schemas.microsoft.com/office/powerpoint/2010/main" val="2484151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5930" y="2929163"/>
            <a:ext cx="8229600" cy="1143000"/>
          </a:xfrm>
        </p:spPr>
        <p:txBody>
          <a:bodyPr/>
          <a:lstStyle/>
          <a:p>
            <a:r>
              <a:rPr lang="es-ES_tradnl" dirty="0" smtClean="0"/>
              <a:t>Pero realmente tienen hielo??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9381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i="1" dirty="0" smtClean="0">
                <a:latin typeface="Chalkboard"/>
                <a:cs typeface="Chalkboard"/>
              </a:rPr>
              <a:t>Un Corte Vertical Revela el Hielo Masivo</a:t>
            </a:r>
            <a:endParaRPr lang="es-ES_tradnl" sz="3200" i="1" dirty="0">
              <a:latin typeface="Chalkboard"/>
              <a:cs typeface="Chalkboard"/>
            </a:endParaRPr>
          </a:p>
        </p:txBody>
      </p:sp>
      <p:pic>
        <p:nvPicPr>
          <p:cNvPr id="4" name="Content Placeholder 3" descr="glaciar de roca con person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88537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3200" i="1" dirty="0" smtClean="0">
                <a:latin typeface="Chalkboard"/>
                <a:cs typeface="Chalkboard"/>
              </a:rPr>
              <a:t>Un Corte Vertical Revela el Hielo Masivo</a:t>
            </a:r>
            <a:endParaRPr lang="es-ES_tradnl" sz="3200" i="1" dirty="0">
              <a:latin typeface="Chalkboard"/>
              <a:cs typeface="Chalkboard"/>
            </a:endParaRPr>
          </a:p>
        </p:txBody>
      </p:sp>
      <p:pic>
        <p:nvPicPr>
          <p:cNvPr id="4" name="Content Placeholder 3" descr="glaciar de roca con persona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Oval 2"/>
          <p:cNvSpPr/>
          <p:nvPr/>
        </p:nvSpPr>
        <p:spPr>
          <a:xfrm>
            <a:off x="2939143" y="4692952"/>
            <a:ext cx="798286" cy="102809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50584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9960"/>
            <a:ext cx="9144000" cy="566563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5798"/>
            <a:ext cx="8229600" cy="1143000"/>
          </a:xfrm>
        </p:spPr>
        <p:txBody>
          <a:bodyPr/>
          <a:lstStyle/>
          <a:p>
            <a:r>
              <a:rPr lang="es-ES_tradnl" dirty="0" smtClean="0"/>
              <a:t>Glaciar Cubierto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2439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440"/>
            <a:ext cx="9144000" cy="572756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48848"/>
            <a:ext cx="8229600" cy="834100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Glaciar Los Horcones - Mendoza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5189" y="698282"/>
            <a:ext cx="2381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32 41 55 S, 69 57 45 </a:t>
            </a:r>
            <a:r>
              <a:rPr lang="fr-FR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69792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48848"/>
            <a:ext cx="8229600" cy="834100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halkboard"/>
                <a:cs typeface="Chalkboard"/>
              </a:rPr>
              <a:t>Glaciar Los Horcones - Mendoza</a:t>
            </a:r>
            <a:endParaRPr lang="es-ES_tradnl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8565" y="882948"/>
            <a:ext cx="2377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solidFill>
                  <a:schemeClr val="tx2">
                    <a:lumMod val="75000"/>
                  </a:schemeClr>
                </a:solidFill>
              </a:rPr>
              <a:t>32 40 41 S,  69 58 35 </a:t>
            </a:r>
            <a:r>
              <a:rPr lang="tr-TR" dirty="0">
                <a:solidFill>
                  <a:schemeClr val="tx2">
                    <a:lumMod val="75000"/>
                  </a:schemeClr>
                </a:solidFill>
              </a:rPr>
              <a:t>W</a:t>
            </a:r>
            <a:endParaRPr lang="es-ES_tradnl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06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/>
              <a:t>Glaciar Cubierto Mendoza </a:t>
            </a:r>
            <a:r>
              <a:rPr lang="es-ES_tradnl" sz="3100" dirty="0" smtClean="0"/>
              <a:t>(en transición)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sz="2000" i="1" dirty="0" smtClean="0"/>
              <a:t>33 35 18 S, 69 35 12 </a:t>
            </a:r>
            <a:r>
              <a:rPr lang="es-ES_tradnl" sz="2000" i="1" dirty="0"/>
              <a:t>W</a:t>
            </a:r>
            <a:r>
              <a:rPr lang="en-US" sz="3100" dirty="0"/>
              <a:t> </a:t>
            </a:r>
            <a:endParaRPr lang="es-ES_tradnl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587365"/>
            <a:ext cx="9156043" cy="5270636"/>
          </a:xfrm>
        </p:spPr>
      </p:pic>
    </p:spTree>
    <p:extLst>
      <p:ext uri="{BB962C8B-B14F-4D97-AF65-F5344CB8AC3E}">
        <p14:creationId xmlns:p14="http://schemas.microsoft.com/office/powerpoint/2010/main" val="3963719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53" y="1590427"/>
            <a:ext cx="8456831" cy="4961568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dirty="0" smtClean="0"/>
              <a:t>Aviones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0028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Glaciar Cubierto de la </a:t>
            </a:r>
            <a:br>
              <a:rPr lang="es-ES_tradnl" dirty="0" smtClean="0"/>
            </a:br>
            <a:r>
              <a:rPr lang="es-ES_tradnl" dirty="0" smtClean="0"/>
              <a:t>Cabecera del Río </a:t>
            </a:r>
            <a:r>
              <a:rPr lang="es-ES_tradnl" dirty="0" err="1" smtClean="0"/>
              <a:t>Tunuyán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34641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38572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Nacimiento del Rio </a:t>
            </a:r>
            <a:r>
              <a:rPr lang="es-ES_tradnl" dirty="0" err="1" smtClean="0">
                <a:solidFill>
                  <a:schemeClr val="bg1"/>
                </a:solidFill>
              </a:rPr>
              <a:t>Tunuyán</a:t>
            </a:r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61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962"/>
            <a:ext cx="8229600" cy="807116"/>
          </a:xfrm>
        </p:spPr>
        <p:txBody>
          <a:bodyPr/>
          <a:lstStyle/>
          <a:p>
            <a:r>
              <a:rPr lang="es-ES_tradnl" dirty="0" smtClean="0"/>
              <a:t>Masivo Frente de Glaciar Cubierto</a:t>
            </a:r>
            <a:endParaRPr lang="es-ES_tradnl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952418"/>
            <a:ext cx="9191498" cy="5914382"/>
          </a:xfrm>
        </p:spPr>
      </p:pic>
      <p:sp>
        <p:nvSpPr>
          <p:cNvPr id="11" name="Oval 10"/>
          <p:cNvSpPr/>
          <p:nvPr/>
        </p:nvSpPr>
        <p:spPr>
          <a:xfrm>
            <a:off x="4667698" y="5092733"/>
            <a:ext cx="798286" cy="1028096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08388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92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00"/>
            <a:ext cx="9144000" cy="682568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4752"/>
            <a:ext cx="8229600" cy="807116"/>
          </a:xfrm>
        </p:spPr>
        <p:txBody>
          <a:bodyPr>
            <a:noAutofit/>
          </a:bodyPr>
          <a:lstStyle/>
          <a:p>
            <a:r>
              <a:rPr lang="es-ES_tradnl" sz="2800" dirty="0" smtClean="0"/>
              <a:t>Transición Glaciar Descubierto a Glaciar Cubierto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3154395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400"/>
            <a:ext cx="9144000" cy="683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333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13" y="0"/>
            <a:ext cx="9150113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03396" y="91567"/>
            <a:ext cx="3043662" cy="1143000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Everest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00559" y="5967511"/>
            <a:ext cx="2273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/>
              <a:t>28 00 23 N, 86 51 54 </a:t>
            </a:r>
            <a:r>
              <a:rPr lang="es-ES_tradnl" dirty="0"/>
              <a:t>E</a:t>
            </a:r>
            <a:r>
              <a:rPr lang="en-US" dirty="0"/>
              <a:t>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648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halkboard"/>
                <a:cs typeface="Chalkboard"/>
              </a:rPr>
              <a:t>El Ambiente Periglacial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0381" y="1548190"/>
            <a:ext cx="7583714" cy="4975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800" b="1" i="1" baseline="30000" dirty="0" smtClean="0">
                <a:latin typeface="Chalkboard"/>
                <a:cs typeface="Chalkboard"/>
              </a:rPr>
              <a:t>una </a:t>
            </a:r>
            <a:r>
              <a:rPr lang="es-ES_tradnl" sz="2800" b="1" i="1" baseline="30000" dirty="0">
                <a:latin typeface="Chalkboard"/>
                <a:cs typeface="Chalkboard"/>
              </a:rPr>
              <a:t>zona </a:t>
            </a:r>
            <a:r>
              <a:rPr lang="es-ES_tradnl" sz="2800" b="1" i="1" baseline="30000" dirty="0" smtClean="0">
                <a:latin typeface="Chalkboard"/>
                <a:cs typeface="Chalkboard"/>
              </a:rPr>
              <a:t>muy fría generalmente </a:t>
            </a:r>
            <a:r>
              <a:rPr lang="es-ES_tradnl" sz="2800" b="1" i="1" baseline="30000" dirty="0">
                <a:latin typeface="Chalkboard"/>
                <a:cs typeface="Chalkboard"/>
              </a:rPr>
              <a:t>cercano a los 0 ̊ centígrados </a:t>
            </a:r>
            <a:endParaRPr lang="es-ES_tradnl" sz="2800" b="1" i="1" baseline="30000" dirty="0" smtClean="0">
              <a:latin typeface="Chalkboard"/>
              <a:cs typeface="Chalkboard"/>
            </a:endParaRPr>
          </a:p>
          <a:p>
            <a:r>
              <a:rPr lang="es-ES_tradnl" sz="2800" b="1" i="1" baseline="30000" dirty="0" smtClean="0">
                <a:latin typeface="Chalkboard"/>
                <a:cs typeface="Chalkboard"/>
              </a:rPr>
              <a:t>Donde la tierra</a:t>
            </a:r>
            <a:r>
              <a:rPr lang="es-ES_tradnl" sz="2800" b="1" i="1" baseline="30000" dirty="0">
                <a:latin typeface="Chalkboard"/>
                <a:cs typeface="Chalkboard"/>
              </a:rPr>
              <a:t>, </a:t>
            </a:r>
            <a:r>
              <a:rPr lang="es-ES_tradnl" sz="2800" b="1" i="1" baseline="30000" dirty="0" smtClean="0">
                <a:latin typeface="Chalkboard"/>
                <a:cs typeface="Chalkboard"/>
              </a:rPr>
              <a:t>y todo alrededor, está congelado</a:t>
            </a:r>
          </a:p>
          <a:p>
            <a:endParaRPr lang="es-ES_tradnl" sz="2800" b="1" i="1" baseline="30000" dirty="0">
              <a:latin typeface="Chalkboard"/>
              <a:cs typeface="Chalkboard"/>
            </a:endParaRPr>
          </a:p>
          <a:p>
            <a:r>
              <a:rPr lang="es-ES_tradnl" sz="2800" b="1" i="1" baseline="30000" dirty="0" smtClean="0">
                <a:latin typeface="Chalkboard"/>
                <a:cs typeface="Chalkboard"/>
              </a:rPr>
              <a:t>Es una franja geográfica que se ubica entre la línea de bosque y la línea </a:t>
            </a:r>
            <a:r>
              <a:rPr lang="es-ES_tradnl" sz="2800" b="1" i="1" baseline="30000" dirty="0" err="1" smtClean="0">
                <a:latin typeface="Chalkboard"/>
                <a:cs typeface="Chalkboard"/>
              </a:rPr>
              <a:t>glaciaria</a:t>
            </a:r>
            <a:endParaRPr lang="es-ES_tradnl" sz="2800" b="1" i="1" baseline="30000" dirty="0" smtClean="0">
              <a:latin typeface="Chalkboard"/>
              <a:cs typeface="Chalkboard"/>
            </a:endParaRPr>
          </a:p>
          <a:p>
            <a:endParaRPr lang="es-ES_tradnl" sz="2800" b="1" i="1" baseline="30000" dirty="0" smtClean="0">
              <a:latin typeface="Chalkboard"/>
              <a:cs typeface="Chalkboard"/>
            </a:endParaRPr>
          </a:p>
          <a:p>
            <a:r>
              <a:rPr lang="es-ES_tradnl" sz="2800" b="1" i="1" baseline="30000" dirty="0" smtClean="0">
                <a:latin typeface="Chalkboard"/>
                <a:cs typeface="Chalkboard"/>
              </a:rPr>
              <a:t>El </a:t>
            </a:r>
            <a:r>
              <a:rPr lang="es-ES_tradnl" sz="2800" b="1" i="1" baseline="30000" dirty="0">
                <a:latin typeface="Chalkboard"/>
                <a:cs typeface="Chalkboard"/>
              </a:rPr>
              <a:t>congelamiento puede ocurrir en la superficie, por encima de la superficie, y/o por debajo de la superficie. </a:t>
            </a:r>
            <a:endParaRPr lang="es-ES_tradnl" sz="2800" b="1" i="1" baseline="30000" dirty="0" smtClean="0">
              <a:latin typeface="Chalkboard"/>
              <a:cs typeface="Chalkboard"/>
            </a:endParaRPr>
          </a:p>
          <a:p>
            <a:endParaRPr lang="es-ES_tradnl" sz="2800" b="1" i="1" baseline="30000" dirty="0">
              <a:latin typeface="Chalkboard"/>
              <a:cs typeface="Chalkboard"/>
            </a:endParaRPr>
          </a:p>
          <a:p>
            <a:r>
              <a:rPr lang="es-ES_tradnl" sz="2800" b="1" i="1" baseline="30000" dirty="0" smtClean="0">
                <a:latin typeface="Chalkboard"/>
                <a:cs typeface="Chalkboard"/>
              </a:rPr>
              <a:t>Es </a:t>
            </a:r>
            <a:r>
              <a:rPr lang="es-ES_tradnl" sz="2800" b="1" i="1" baseline="30000" dirty="0">
                <a:latin typeface="Chalkboard"/>
                <a:cs typeface="Chalkboard"/>
              </a:rPr>
              <a:t>importante el ambiente periglacial porque si hay humedad en la tierra, esa humedad se congela (se hace hielo</a:t>
            </a:r>
            <a:r>
              <a:rPr lang="es-ES_tradnl" sz="2800" b="1" i="1" baseline="30000" dirty="0" smtClean="0">
                <a:latin typeface="Chalkboard"/>
                <a:cs typeface="Chalkboard"/>
              </a:rPr>
              <a:t>), convirtiéndose en reserva </a:t>
            </a:r>
            <a:r>
              <a:rPr lang="es-ES_tradnl" sz="2800" b="1" i="1" baseline="30000" dirty="0">
                <a:latin typeface="Chalkboard"/>
                <a:cs typeface="Chalkboard"/>
              </a:rPr>
              <a:t>hídrica </a:t>
            </a:r>
            <a:endParaRPr lang="es-ES_tradnl" sz="2800" b="1" i="1" baseline="30000" dirty="0" smtClean="0">
              <a:latin typeface="Chalkboard"/>
              <a:cs typeface="Chalkboard"/>
            </a:endParaRPr>
          </a:p>
          <a:p>
            <a:endParaRPr lang="es-ES_tradnl" sz="2800" b="1" i="1" baseline="30000" dirty="0">
              <a:latin typeface="Chalkboard"/>
              <a:cs typeface="Chalkboard"/>
            </a:endParaRPr>
          </a:p>
          <a:p>
            <a:r>
              <a:rPr lang="es-ES_tradnl" sz="2800" b="1" i="1" baseline="30000" dirty="0" smtClean="0">
                <a:latin typeface="Chalkboard"/>
                <a:cs typeface="Chalkboard"/>
              </a:rPr>
              <a:t>Si </a:t>
            </a:r>
            <a:r>
              <a:rPr lang="es-ES_tradnl" sz="2800" b="1" i="1" baseline="30000" dirty="0">
                <a:latin typeface="Chalkboard"/>
                <a:cs typeface="Chalkboard"/>
              </a:rPr>
              <a:t>se </a:t>
            </a:r>
            <a:r>
              <a:rPr lang="es-ES_tradnl" sz="2800" b="1" i="1" baseline="30000" dirty="0" smtClean="0">
                <a:latin typeface="Chalkboard"/>
                <a:cs typeface="Chalkboard"/>
              </a:rPr>
              <a:t>descongela temporariamente </a:t>
            </a:r>
            <a:r>
              <a:rPr lang="es-ES_tradnl" sz="2800" b="1" i="1" baseline="30000" dirty="0">
                <a:latin typeface="Chalkboard"/>
                <a:cs typeface="Chalkboard"/>
              </a:rPr>
              <a:t>o de manera definitiva, ese hielo se convierte en </a:t>
            </a:r>
            <a:r>
              <a:rPr lang="es-ES_tradnl" sz="2800" b="1" i="1" baseline="30000" dirty="0" smtClean="0">
                <a:latin typeface="Chalkboard"/>
                <a:cs typeface="Chalkboard"/>
              </a:rPr>
              <a:t>agua. </a:t>
            </a:r>
          </a:p>
          <a:p>
            <a:endParaRPr lang="es-ES_tradnl" sz="2800" b="1" i="1" baseline="30000" dirty="0" smtClean="0">
              <a:latin typeface="Chalkboard"/>
              <a:cs typeface="Chalkboard"/>
            </a:endParaRPr>
          </a:p>
          <a:p>
            <a:r>
              <a:rPr lang="es-ES_tradnl" sz="2800" b="1" i="1" baseline="30000" dirty="0" smtClean="0">
                <a:latin typeface="Chalkboard"/>
                <a:cs typeface="Chalkboard"/>
              </a:rPr>
              <a:t>Generalmente tiene una capa activa que se descongela</a:t>
            </a:r>
          </a:p>
        </p:txBody>
      </p:sp>
    </p:spTree>
    <p:extLst>
      <p:ext uri="{BB962C8B-B14F-4D97-AF65-F5344CB8AC3E}">
        <p14:creationId xmlns:p14="http://schemas.microsoft.com/office/powerpoint/2010/main" val="4249236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 smtClean="0">
                <a:latin typeface="Chalkboard"/>
                <a:cs typeface="Chalkboard"/>
              </a:rPr>
              <a:t>Elementos del Ambiente Periglacial</a:t>
            </a:r>
            <a:endParaRPr lang="es-ES_tradnl" dirty="0">
              <a:latin typeface="Chalkboard"/>
              <a:cs typeface="Chalkboar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 smtClean="0">
                <a:latin typeface="Chalkboard"/>
                <a:cs typeface="Chalkboard"/>
              </a:rPr>
              <a:t>Suelos Congelados – Permafrost</a:t>
            </a:r>
            <a:br>
              <a:rPr lang="es-ES_tradnl" dirty="0" smtClean="0">
                <a:latin typeface="Chalkboard"/>
                <a:cs typeface="Chalkboard"/>
              </a:rPr>
            </a:br>
            <a:r>
              <a:rPr lang="es-ES_tradnl" sz="2800" i="1" dirty="0" smtClean="0">
                <a:latin typeface="Chalkboard"/>
                <a:cs typeface="Chalkboard"/>
              </a:rPr>
              <a:t>(permanente y discontinuo)</a:t>
            </a:r>
            <a:endParaRPr lang="es-ES_tradnl" sz="2800" i="1" dirty="0">
              <a:latin typeface="Chalkboard"/>
              <a:cs typeface="Chalkboard"/>
            </a:endParaRPr>
          </a:p>
          <a:p>
            <a:r>
              <a:rPr lang="es-ES_tradnl" dirty="0" smtClean="0">
                <a:latin typeface="Chalkboard"/>
                <a:cs typeface="Chalkboard"/>
              </a:rPr>
              <a:t>Suelos Reptantes </a:t>
            </a:r>
            <a:r>
              <a:rPr lang="es-ES_tradnl" sz="2800" i="1" dirty="0" smtClean="0">
                <a:latin typeface="Chalkboard"/>
                <a:cs typeface="Chalkboard"/>
              </a:rPr>
              <a:t>(que se mueven)</a:t>
            </a:r>
            <a:endParaRPr lang="es-ES_tradnl" i="1" dirty="0" smtClean="0">
              <a:latin typeface="Chalkboard"/>
              <a:cs typeface="Chalkboard"/>
            </a:endParaRPr>
          </a:p>
          <a:p>
            <a:r>
              <a:rPr lang="es-ES_tradnl" dirty="0" smtClean="0">
                <a:latin typeface="Chalkboard"/>
                <a:cs typeface="Chalkboard"/>
              </a:rPr>
              <a:t>Glaciares de Roca </a:t>
            </a:r>
            <a:r>
              <a:rPr lang="es-ES_tradnl" sz="2800" dirty="0" smtClean="0">
                <a:latin typeface="Chalkboard"/>
                <a:cs typeface="Chalkboard"/>
              </a:rPr>
              <a:t>(activos/inactivos)</a:t>
            </a:r>
            <a:endParaRPr lang="es-ES_tradnl" dirty="0" smtClean="0">
              <a:latin typeface="Chalkboard"/>
              <a:cs typeface="Chalkboard"/>
            </a:endParaRPr>
          </a:p>
          <a:p>
            <a:r>
              <a:rPr lang="es-ES_tradnl" dirty="0" smtClean="0">
                <a:latin typeface="Chalkboard"/>
                <a:cs typeface="Chalkboard"/>
              </a:rPr>
              <a:t>Glaciares de Roca de Talud</a:t>
            </a:r>
          </a:p>
          <a:p>
            <a:r>
              <a:rPr lang="es-ES_tradnl" i="1" dirty="0" smtClean="0">
                <a:latin typeface="Chalkboard"/>
                <a:cs typeface="Chalkboard"/>
              </a:rPr>
              <a:t>Protalus </a:t>
            </a:r>
            <a:r>
              <a:rPr lang="es-ES_tradnl" i="1" dirty="0" err="1" smtClean="0">
                <a:latin typeface="Chalkboard"/>
                <a:cs typeface="Chalkboard"/>
              </a:rPr>
              <a:t>Ramparts</a:t>
            </a:r>
            <a:r>
              <a:rPr lang="es-ES_tradnl" i="1" dirty="0" smtClean="0">
                <a:latin typeface="Chalkboard"/>
                <a:cs typeface="Chalkboard"/>
              </a:rPr>
              <a:t> </a:t>
            </a:r>
            <a:r>
              <a:rPr lang="es-ES_tradnl" sz="2800" dirty="0" smtClean="0">
                <a:latin typeface="Chalkboard"/>
                <a:cs typeface="Chalkboard"/>
              </a:rPr>
              <a:t>(debatido)</a:t>
            </a:r>
          </a:p>
          <a:p>
            <a:r>
              <a:rPr lang="es-ES_tradnl" dirty="0" smtClean="0">
                <a:latin typeface="Chalkboard"/>
                <a:cs typeface="Chalkboard"/>
              </a:rPr>
              <a:t>Glaciares de Roca </a:t>
            </a:r>
            <a:r>
              <a:rPr lang="es-ES_tradnl" sz="2800" dirty="0" smtClean="0">
                <a:latin typeface="Chalkboard"/>
                <a:cs typeface="Chalkboard"/>
              </a:rPr>
              <a:t>(fósiles)</a:t>
            </a:r>
          </a:p>
          <a:p>
            <a:endParaRPr lang="es-ES_tradnl" dirty="0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2770399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0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Dinosaurios</a:t>
            </a:r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1417638"/>
            <a:ext cx="8610600" cy="490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0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Freeform 1"/>
          <p:cNvSpPr/>
          <p:nvPr/>
        </p:nvSpPr>
        <p:spPr>
          <a:xfrm>
            <a:off x="1784753" y="2597316"/>
            <a:ext cx="5194090" cy="846702"/>
          </a:xfrm>
          <a:custGeom>
            <a:avLst/>
            <a:gdLst>
              <a:gd name="connsiteX0" fmla="*/ 1258480 w 5194090"/>
              <a:gd name="connsiteY0" fmla="*/ 11441 h 846702"/>
              <a:gd name="connsiteX1" fmla="*/ 1201276 w 5194090"/>
              <a:gd name="connsiteY1" fmla="*/ 57209 h 846702"/>
              <a:gd name="connsiteX2" fmla="*/ 1063988 w 5194090"/>
              <a:gd name="connsiteY2" fmla="*/ 91535 h 846702"/>
              <a:gd name="connsiteX3" fmla="*/ 183052 w 5194090"/>
              <a:gd name="connsiteY3" fmla="*/ 102977 h 846702"/>
              <a:gd name="connsiteX4" fmla="*/ 137289 w 5194090"/>
              <a:gd name="connsiteY4" fmla="*/ 125861 h 846702"/>
              <a:gd name="connsiteX5" fmla="*/ 102967 w 5194090"/>
              <a:gd name="connsiteY5" fmla="*/ 137303 h 846702"/>
              <a:gd name="connsiteX6" fmla="*/ 45763 w 5194090"/>
              <a:gd name="connsiteY6" fmla="*/ 183070 h 846702"/>
              <a:gd name="connsiteX7" fmla="*/ 22882 w 5194090"/>
              <a:gd name="connsiteY7" fmla="*/ 217396 h 846702"/>
              <a:gd name="connsiteX8" fmla="*/ 0 w 5194090"/>
              <a:gd name="connsiteY8" fmla="*/ 286048 h 846702"/>
              <a:gd name="connsiteX9" fmla="*/ 22882 w 5194090"/>
              <a:gd name="connsiteY9" fmla="*/ 457676 h 846702"/>
              <a:gd name="connsiteX10" fmla="*/ 68645 w 5194090"/>
              <a:gd name="connsiteY10" fmla="*/ 526328 h 846702"/>
              <a:gd name="connsiteX11" fmla="*/ 137289 w 5194090"/>
              <a:gd name="connsiteY11" fmla="*/ 549212 h 846702"/>
              <a:gd name="connsiteX12" fmla="*/ 171611 w 5194090"/>
              <a:gd name="connsiteY12" fmla="*/ 560654 h 846702"/>
              <a:gd name="connsiteX13" fmla="*/ 217374 w 5194090"/>
              <a:gd name="connsiteY13" fmla="*/ 594979 h 846702"/>
              <a:gd name="connsiteX14" fmla="*/ 274578 w 5194090"/>
              <a:gd name="connsiteY14" fmla="*/ 606421 h 846702"/>
              <a:gd name="connsiteX15" fmla="*/ 320341 w 5194090"/>
              <a:gd name="connsiteY15" fmla="*/ 617863 h 846702"/>
              <a:gd name="connsiteX16" fmla="*/ 549155 w 5194090"/>
              <a:gd name="connsiteY16" fmla="*/ 606421 h 846702"/>
              <a:gd name="connsiteX17" fmla="*/ 1132632 w 5194090"/>
              <a:gd name="connsiteY17" fmla="*/ 594979 h 846702"/>
              <a:gd name="connsiteX18" fmla="*/ 1178395 w 5194090"/>
              <a:gd name="connsiteY18" fmla="*/ 572095 h 846702"/>
              <a:gd name="connsiteX19" fmla="*/ 1327124 w 5194090"/>
              <a:gd name="connsiteY19" fmla="*/ 560654 h 846702"/>
              <a:gd name="connsiteX20" fmla="*/ 1590261 w 5194090"/>
              <a:gd name="connsiteY20" fmla="*/ 572095 h 846702"/>
              <a:gd name="connsiteX21" fmla="*/ 1704668 w 5194090"/>
              <a:gd name="connsiteY21" fmla="*/ 606421 h 846702"/>
              <a:gd name="connsiteX22" fmla="*/ 2002127 w 5194090"/>
              <a:gd name="connsiteY22" fmla="*/ 617863 h 846702"/>
              <a:gd name="connsiteX23" fmla="*/ 2162297 w 5194090"/>
              <a:gd name="connsiteY23" fmla="*/ 652189 h 846702"/>
              <a:gd name="connsiteX24" fmla="*/ 2219501 w 5194090"/>
              <a:gd name="connsiteY24" fmla="*/ 663631 h 846702"/>
              <a:gd name="connsiteX25" fmla="*/ 2494078 w 5194090"/>
              <a:gd name="connsiteY25" fmla="*/ 686515 h 846702"/>
              <a:gd name="connsiteX26" fmla="*/ 2654249 w 5194090"/>
              <a:gd name="connsiteY26" fmla="*/ 709398 h 846702"/>
              <a:gd name="connsiteX27" fmla="*/ 2780097 w 5194090"/>
              <a:gd name="connsiteY27" fmla="*/ 732282 h 846702"/>
              <a:gd name="connsiteX28" fmla="*/ 2837300 w 5194090"/>
              <a:gd name="connsiteY28" fmla="*/ 743724 h 846702"/>
              <a:gd name="connsiteX29" fmla="*/ 3237726 w 5194090"/>
              <a:gd name="connsiteY29" fmla="*/ 755166 h 846702"/>
              <a:gd name="connsiteX30" fmla="*/ 3329251 w 5194090"/>
              <a:gd name="connsiteY30" fmla="*/ 778050 h 846702"/>
              <a:gd name="connsiteX31" fmla="*/ 3409336 w 5194090"/>
              <a:gd name="connsiteY31" fmla="*/ 800934 h 846702"/>
              <a:gd name="connsiteX32" fmla="*/ 3489422 w 5194090"/>
              <a:gd name="connsiteY32" fmla="*/ 812376 h 846702"/>
              <a:gd name="connsiteX33" fmla="*/ 3638151 w 5194090"/>
              <a:gd name="connsiteY33" fmla="*/ 835260 h 846702"/>
              <a:gd name="connsiteX34" fmla="*/ 3889847 w 5194090"/>
              <a:gd name="connsiteY34" fmla="*/ 846702 h 846702"/>
              <a:gd name="connsiteX35" fmla="*/ 4324595 w 5194090"/>
              <a:gd name="connsiteY35" fmla="*/ 835260 h 846702"/>
              <a:gd name="connsiteX36" fmla="*/ 4416120 w 5194090"/>
              <a:gd name="connsiteY36" fmla="*/ 812376 h 846702"/>
              <a:gd name="connsiteX37" fmla="*/ 4519087 w 5194090"/>
              <a:gd name="connsiteY37" fmla="*/ 800934 h 846702"/>
              <a:gd name="connsiteX38" fmla="*/ 4576290 w 5194090"/>
              <a:gd name="connsiteY38" fmla="*/ 789492 h 846702"/>
              <a:gd name="connsiteX39" fmla="*/ 4942394 w 5194090"/>
              <a:gd name="connsiteY39" fmla="*/ 778050 h 846702"/>
              <a:gd name="connsiteX40" fmla="*/ 5011038 w 5194090"/>
              <a:gd name="connsiteY40" fmla="*/ 755166 h 846702"/>
              <a:gd name="connsiteX41" fmla="*/ 5068242 w 5194090"/>
              <a:gd name="connsiteY41" fmla="*/ 697957 h 846702"/>
              <a:gd name="connsiteX42" fmla="*/ 5148327 w 5194090"/>
              <a:gd name="connsiteY42" fmla="*/ 675073 h 846702"/>
              <a:gd name="connsiteX43" fmla="*/ 5182649 w 5194090"/>
              <a:gd name="connsiteY43" fmla="*/ 652189 h 846702"/>
              <a:gd name="connsiteX44" fmla="*/ 5194090 w 5194090"/>
              <a:gd name="connsiteY44" fmla="*/ 617863 h 846702"/>
              <a:gd name="connsiteX45" fmla="*/ 5182649 w 5194090"/>
              <a:gd name="connsiteY45" fmla="*/ 549212 h 846702"/>
              <a:gd name="connsiteX46" fmla="*/ 5079682 w 5194090"/>
              <a:gd name="connsiteY46" fmla="*/ 457676 h 846702"/>
              <a:gd name="connsiteX47" fmla="*/ 4988157 w 5194090"/>
              <a:gd name="connsiteY47" fmla="*/ 411909 h 846702"/>
              <a:gd name="connsiteX48" fmla="*/ 4942394 w 5194090"/>
              <a:gd name="connsiteY48" fmla="*/ 400467 h 846702"/>
              <a:gd name="connsiteX49" fmla="*/ 4736461 w 5194090"/>
              <a:gd name="connsiteY49" fmla="*/ 366141 h 846702"/>
              <a:gd name="connsiteX50" fmla="*/ 4564850 w 5194090"/>
              <a:gd name="connsiteY50" fmla="*/ 354699 h 846702"/>
              <a:gd name="connsiteX51" fmla="*/ 4507646 w 5194090"/>
              <a:gd name="connsiteY51" fmla="*/ 343257 h 846702"/>
              <a:gd name="connsiteX52" fmla="*/ 4416120 w 5194090"/>
              <a:gd name="connsiteY52" fmla="*/ 308931 h 846702"/>
              <a:gd name="connsiteX53" fmla="*/ 3226285 w 5194090"/>
              <a:gd name="connsiteY53" fmla="*/ 297489 h 846702"/>
              <a:gd name="connsiteX54" fmla="*/ 2917385 w 5194090"/>
              <a:gd name="connsiteY54" fmla="*/ 274606 h 846702"/>
              <a:gd name="connsiteX55" fmla="*/ 2757215 w 5194090"/>
              <a:gd name="connsiteY55" fmla="*/ 251722 h 846702"/>
              <a:gd name="connsiteX56" fmla="*/ 2700011 w 5194090"/>
              <a:gd name="connsiteY56" fmla="*/ 240280 h 846702"/>
              <a:gd name="connsiteX57" fmla="*/ 2654249 w 5194090"/>
              <a:gd name="connsiteY57" fmla="*/ 228838 h 846702"/>
              <a:gd name="connsiteX58" fmla="*/ 2482638 w 5194090"/>
              <a:gd name="connsiteY58" fmla="*/ 205954 h 846702"/>
              <a:gd name="connsiteX59" fmla="*/ 2425434 w 5194090"/>
              <a:gd name="connsiteY59" fmla="*/ 194512 h 846702"/>
              <a:gd name="connsiteX60" fmla="*/ 2333908 w 5194090"/>
              <a:gd name="connsiteY60" fmla="*/ 183070 h 846702"/>
              <a:gd name="connsiteX61" fmla="*/ 2242382 w 5194090"/>
              <a:gd name="connsiteY61" fmla="*/ 148744 h 846702"/>
              <a:gd name="connsiteX62" fmla="*/ 2150857 w 5194090"/>
              <a:gd name="connsiteY62" fmla="*/ 137303 h 846702"/>
              <a:gd name="connsiteX63" fmla="*/ 1967805 w 5194090"/>
              <a:gd name="connsiteY63" fmla="*/ 102977 h 846702"/>
              <a:gd name="connsiteX64" fmla="*/ 1899161 w 5194090"/>
              <a:gd name="connsiteY64" fmla="*/ 91535 h 846702"/>
              <a:gd name="connsiteX65" fmla="*/ 1784753 w 5194090"/>
              <a:gd name="connsiteY65" fmla="*/ 80093 h 846702"/>
              <a:gd name="connsiteX66" fmla="*/ 1670346 w 5194090"/>
              <a:gd name="connsiteY66" fmla="*/ 57209 h 846702"/>
              <a:gd name="connsiteX67" fmla="*/ 1636024 w 5194090"/>
              <a:gd name="connsiteY67" fmla="*/ 45767 h 846702"/>
              <a:gd name="connsiteX68" fmla="*/ 1544498 w 5194090"/>
              <a:gd name="connsiteY68" fmla="*/ 34325 h 846702"/>
              <a:gd name="connsiteX69" fmla="*/ 1498735 w 5194090"/>
              <a:gd name="connsiteY69" fmla="*/ 22883 h 846702"/>
              <a:gd name="connsiteX70" fmla="*/ 1407209 w 5194090"/>
              <a:gd name="connsiteY70" fmla="*/ 0 h 846702"/>
              <a:gd name="connsiteX71" fmla="*/ 1258480 w 5194090"/>
              <a:gd name="connsiteY71" fmla="*/ 11441 h 84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5194090" h="846702">
                <a:moveTo>
                  <a:pt x="1258480" y="11441"/>
                </a:moveTo>
                <a:cubicBezTo>
                  <a:pt x="1224158" y="20976"/>
                  <a:pt x="1222714" y="45514"/>
                  <a:pt x="1201276" y="57209"/>
                </a:cubicBezTo>
                <a:cubicBezTo>
                  <a:pt x="1173790" y="72203"/>
                  <a:pt x="1095674" y="90771"/>
                  <a:pt x="1063988" y="91535"/>
                </a:cubicBezTo>
                <a:cubicBezTo>
                  <a:pt x="770403" y="98610"/>
                  <a:pt x="476697" y="99163"/>
                  <a:pt x="183052" y="102977"/>
                </a:cubicBezTo>
                <a:cubicBezTo>
                  <a:pt x="167798" y="110605"/>
                  <a:pt x="152965" y="119142"/>
                  <a:pt x="137289" y="125861"/>
                </a:cubicBezTo>
                <a:cubicBezTo>
                  <a:pt x="126205" y="130612"/>
                  <a:pt x="113753" y="131909"/>
                  <a:pt x="102967" y="137303"/>
                </a:cubicBezTo>
                <a:cubicBezTo>
                  <a:pt x="83145" y="147215"/>
                  <a:pt x="59951" y="165333"/>
                  <a:pt x="45763" y="183070"/>
                </a:cubicBezTo>
                <a:cubicBezTo>
                  <a:pt x="37173" y="193808"/>
                  <a:pt x="28466" y="204830"/>
                  <a:pt x="22882" y="217396"/>
                </a:cubicBezTo>
                <a:cubicBezTo>
                  <a:pt x="13086" y="239439"/>
                  <a:pt x="0" y="286048"/>
                  <a:pt x="0" y="286048"/>
                </a:cubicBezTo>
                <a:cubicBezTo>
                  <a:pt x="812" y="295790"/>
                  <a:pt x="-27" y="416436"/>
                  <a:pt x="22882" y="457676"/>
                </a:cubicBezTo>
                <a:cubicBezTo>
                  <a:pt x="36237" y="481718"/>
                  <a:pt x="42554" y="517630"/>
                  <a:pt x="68645" y="526328"/>
                </a:cubicBezTo>
                <a:lnTo>
                  <a:pt x="137289" y="549212"/>
                </a:lnTo>
                <a:lnTo>
                  <a:pt x="171611" y="560654"/>
                </a:lnTo>
                <a:cubicBezTo>
                  <a:pt x="186865" y="572096"/>
                  <a:pt x="199949" y="587234"/>
                  <a:pt x="217374" y="594979"/>
                </a:cubicBezTo>
                <a:cubicBezTo>
                  <a:pt x="235143" y="602877"/>
                  <a:pt x="255595" y="602202"/>
                  <a:pt x="274578" y="606421"/>
                </a:cubicBezTo>
                <a:cubicBezTo>
                  <a:pt x="289927" y="609832"/>
                  <a:pt x="305087" y="614049"/>
                  <a:pt x="320341" y="617863"/>
                </a:cubicBezTo>
                <a:cubicBezTo>
                  <a:pt x="396612" y="614049"/>
                  <a:pt x="472819" y="608572"/>
                  <a:pt x="549155" y="606421"/>
                </a:cubicBezTo>
                <a:cubicBezTo>
                  <a:pt x="743608" y="600943"/>
                  <a:pt x="938391" y="605575"/>
                  <a:pt x="1132632" y="594979"/>
                </a:cubicBezTo>
                <a:cubicBezTo>
                  <a:pt x="1149662" y="594050"/>
                  <a:pt x="1161599" y="575059"/>
                  <a:pt x="1178395" y="572095"/>
                </a:cubicBezTo>
                <a:cubicBezTo>
                  <a:pt x="1227361" y="563453"/>
                  <a:pt x="1277548" y="564468"/>
                  <a:pt x="1327124" y="560654"/>
                </a:cubicBezTo>
                <a:cubicBezTo>
                  <a:pt x="1414836" y="564468"/>
                  <a:pt x="1502932" y="563060"/>
                  <a:pt x="1590261" y="572095"/>
                </a:cubicBezTo>
                <a:cubicBezTo>
                  <a:pt x="1667299" y="580065"/>
                  <a:pt x="1639758" y="602093"/>
                  <a:pt x="1704668" y="606421"/>
                </a:cubicBezTo>
                <a:cubicBezTo>
                  <a:pt x="1803675" y="613022"/>
                  <a:pt x="1902974" y="614049"/>
                  <a:pt x="2002127" y="617863"/>
                </a:cubicBezTo>
                <a:cubicBezTo>
                  <a:pt x="2146181" y="653880"/>
                  <a:pt x="2040487" y="630039"/>
                  <a:pt x="2162297" y="652189"/>
                </a:cubicBezTo>
                <a:cubicBezTo>
                  <a:pt x="2181429" y="655668"/>
                  <a:pt x="2200152" y="661696"/>
                  <a:pt x="2219501" y="663631"/>
                </a:cubicBezTo>
                <a:cubicBezTo>
                  <a:pt x="2482713" y="689955"/>
                  <a:pt x="2299711" y="661161"/>
                  <a:pt x="2494078" y="686515"/>
                </a:cubicBezTo>
                <a:cubicBezTo>
                  <a:pt x="2547557" y="693491"/>
                  <a:pt x="2601927" y="696316"/>
                  <a:pt x="2654249" y="709398"/>
                </a:cubicBezTo>
                <a:cubicBezTo>
                  <a:pt x="2742107" y="731365"/>
                  <a:pt x="2657117" y="711783"/>
                  <a:pt x="2780097" y="732282"/>
                </a:cubicBezTo>
                <a:cubicBezTo>
                  <a:pt x="2799278" y="735479"/>
                  <a:pt x="2817879" y="742753"/>
                  <a:pt x="2837300" y="743724"/>
                </a:cubicBezTo>
                <a:cubicBezTo>
                  <a:pt x="2970663" y="750393"/>
                  <a:pt x="3104251" y="751352"/>
                  <a:pt x="3237726" y="755166"/>
                </a:cubicBezTo>
                <a:cubicBezTo>
                  <a:pt x="3268234" y="762794"/>
                  <a:pt x="3299418" y="768105"/>
                  <a:pt x="3329251" y="778050"/>
                </a:cubicBezTo>
                <a:cubicBezTo>
                  <a:pt x="3358655" y="787852"/>
                  <a:pt x="3377735" y="795188"/>
                  <a:pt x="3409336" y="800934"/>
                </a:cubicBezTo>
                <a:cubicBezTo>
                  <a:pt x="3435867" y="805758"/>
                  <a:pt x="3462823" y="807942"/>
                  <a:pt x="3489422" y="812376"/>
                </a:cubicBezTo>
                <a:cubicBezTo>
                  <a:pt x="3565008" y="824975"/>
                  <a:pt x="3545933" y="829111"/>
                  <a:pt x="3638151" y="835260"/>
                </a:cubicBezTo>
                <a:cubicBezTo>
                  <a:pt x="3721950" y="840847"/>
                  <a:pt x="3805948" y="842888"/>
                  <a:pt x="3889847" y="846702"/>
                </a:cubicBezTo>
                <a:cubicBezTo>
                  <a:pt x="4034763" y="842888"/>
                  <a:pt x="4179936" y="844695"/>
                  <a:pt x="4324595" y="835260"/>
                </a:cubicBezTo>
                <a:cubicBezTo>
                  <a:pt x="4355976" y="833213"/>
                  <a:pt x="4384865" y="815849"/>
                  <a:pt x="4416120" y="812376"/>
                </a:cubicBezTo>
                <a:cubicBezTo>
                  <a:pt x="4450442" y="808562"/>
                  <a:pt x="4484901" y="805818"/>
                  <a:pt x="4519087" y="800934"/>
                </a:cubicBezTo>
                <a:cubicBezTo>
                  <a:pt x="4538337" y="798184"/>
                  <a:pt x="4556873" y="790542"/>
                  <a:pt x="4576290" y="789492"/>
                </a:cubicBezTo>
                <a:cubicBezTo>
                  <a:pt x="4698206" y="782901"/>
                  <a:pt x="4820359" y="781864"/>
                  <a:pt x="4942394" y="778050"/>
                </a:cubicBezTo>
                <a:cubicBezTo>
                  <a:pt x="4965275" y="770422"/>
                  <a:pt x="4993984" y="772222"/>
                  <a:pt x="5011038" y="755166"/>
                </a:cubicBezTo>
                <a:cubicBezTo>
                  <a:pt x="5030106" y="736096"/>
                  <a:pt x="5042659" y="706486"/>
                  <a:pt x="5068242" y="697957"/>
                </a:cubicBezTo>
                <a:cubicBezTo>
                  <a:pt x="5117481" y="681542"/>
                  <a:pt x="5090864" y="689440"/>
                  <a:pt x="5148327" y="675073"/>
                </a:cubicBezTo>
                <a:cubicBezTo>
                  <a:pt x="5159768" y="667445"/>
                  <a:pt x="5174060" y="662927"/>
                  <a:pt x="5182649" y="652189"/>
                </a:cubicBezTo>
                <a:cubicBezTo>
                  <a:pt x="5190183" y="642771"/>
                  <a:pt x="5194090" y="629924"/>
                  <a:pt x="5194090" y="617863"/>
                </a:cubicBezTo>
                <a:cubicBezTo>
                  <a:pt x="5194090" y="594664"/>
                  <a:pt x="5189985" y="571221"/>
                  <a:pt x="5182649" y="549212"/>
                </a:cubicBezTo>
                <a:cubicBezTo>
                  <a:pt x="5169066" y="508461"/>
                  <a:pt x="5105358" y="473083"/>
                  <a:pt x="5079682" y="457676"/>
                </a:cubicBezTo>
                <a:cubicBezTo>
                  <a:pt x="5050434" y="440125"/>
                  <a:pt x="5021248" y="420183"/>
                  <a:pt x="4988157" y="411909"/>
                </a:cubicBezTo>
                <a:cubicBezTo>
                  <a:pt x="4972903" y="408095"/>
                  <a:pt x="4957769" y="403762"/>
                  <a:pt x="4942394" y="400467"/>
                </a:cubicBezTo>
                <a:cubicBezTo>
                  <a:pt x="4863234" y="383502"/>
                  <a:pt x="4814878" y="372961"/>
                  <a:pt x="4736461" y="366141"/>
                </a:cubicBezTo>
                <a:cubicBezTo>
                  <a:pt x="4679346" y="361174"/>
                  <a:pt x="4622054" y="358513"/>
                  <a:pt x="4564850" y="354699"/>
                </a:cubicBezTo>
                <a:cubicBezTo>
                  <a:pt x="4545782" y="350885"/>
                  <a:pt x="4526094" y="349407"/>
                  <a:pt x="4507646" y="343257"/>
                </a:cubicBezTo>
                <a:cubicBezTo>
                  <a:pt x="4465841" y="329320"/>
                  <a:pt x="4461814" y="309777"/>
                  <a:pt x="4416120" y="308931"/>
                </a:cubicBezTo>
                <a:lnTo>
                  <a:pt x="3226285" y="297489"/>
                </a:lnTo>
                <a:cubicBezTo>
                  <a:pt x="3138299" y="291990"/>
                  <a:pt x="3009654" y="285679"/>
                  <a:pt x="2917385" y="274606"/>
                </a:cubicBezTo>
                <a:cubicBezTo>
                  <a:pt x="2863837" y="268180"/>
                  <a:pt x="2810100" y="262300"/>
                  <a:pt x="2757215" y="251722"/>
                </a:cubicBezTo>
                <a:cubicBezTo>
                  <a:pt x="2738147" y="247908"/>
                  <a:pt x="2718994" y="244499"/>
                  <a:pt x="2700011" y="240280"/>
                </a:cubicBezTo>
                <a:cubicBezTo>
                  <a:pt x="2684662" y="236869"/>
                  <a:pt x="2669719" y="231651"/>
                  <a:pt x="2654249" y="228838"/>
                </a:cubicBezTo>
                <a:cubicBezTo>
                  <a:pt x="2590693" y="217281"/>
                  <a:pt x="2547372" y="215914"/>
                  <a:pt x="2482638" y="205954"/>
                </a:cubicBezTo>
                <a:cubicBezTo>
                  <a:pt x="2463418" y="202997"/>
                  <a:pt x="2444654" y="197469"/>
                  <a:pt x="2425434" y="194512"/>
                </a:cubicBezTo>
                <a:cubicBezTo>
                  <a:pt x="2395045" y="189836"/>
                  <a:pt x="2364417" y="186884"/>
                  <a:pt x="2333908" y="183070"/>
                </a:cubicBezTo>
                <a:cubicBezTo>
                  <a:pt x="2329133" y="181160"/>
                  <a:pt x="2258825" y="151734"/>
                  <a:pt x="2242382" y="148744"/>
                </a:cubicBezTo>
                <a:cubicBezTo>
                  <a:pt x="2212132" y="143244"/>
                  <a:pt x="2181365" y="141117"/>
                  <a:pt x="2150857" y="137303"/>
                </a:cubicBezTo>
                <a:cubicBezTo>
                  <a:pt x="2060085" y="114607"/>
                  <a:pt x="2120605" y="128446"/>
                  <a:pt x="1967805" y="102977"/>
                </a:cubicBezTo>
                <a:cubicBezTo>
                  <a:pt x="1944924" y="99163"/>
                  <a:pt x="1922243" y="93843"/>
                  <a:pt x="1899161" y="91535"/>
                </a:cubicBezTo>
                <a:lnTo>
                  <a:pt x="1784753" y="80093"/>
                </a:lnTo>
                <a:cubicBezTo>
                  <a:pt x="1707212" y="54243"/>
                  <a:pt x="1801808" y="83504"/>
                  <a:pt x="1670346" y="57209"/>
                </a:cubicBezTo>
                <a:cubicBezTo>
                  <a:pt x="1658521" y="54844"/>
                  <a:pt x="1647889" y="47925"/>
                  <a:pt x="1636024" y="45767"/>
                </a:cubicBezTo>
                <a:cubicBezTo>
                  <a:pt x="1605774" y="40266"/>
                  <a:pt x="1574826" y="39380"/>
                  <a:pt x="1544498" y="34325"/>
                </a:cubicBezTo>
                <a:cubicBezTo>
                  <a:pt x="1528988" y="31740"/>
                  <a:pt x="1514084" y="26294"/>
                  <a:pt x="1498735" y="22883"/>
                </a:cubicBezTo>
                <a:cubicBezTo>
                  <a:pt x="1415897" y="4472"/>
                  <a:pt x="1468544" y="20445"/>
                  <a:pt x="1407209" y="0"/>
                </a:cubicBezTo>
                <a:cubicBezTo>
                  <a:pt x="1272869" y="12213"/>
                  <a:pt x="1292802" y="1906"/>
                  <a:pt x="1258480" y="11441"/>
                </a:cubicBezTo>
                <a:close/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Freeform 2"/>
          <p:cNvSpPr/>
          <p:nvPr/>
        </p:nvSpPr>
        <p:spPr>
          <a:xfrm>
            <a:off x="6075025" y="3363924"/>
            <a:ext cx="514833" cy="34326"/>
          </a:xfrm>
          <a:custGeom>
            <a:avLst/>
            <a:gdLst>
              <a:gd name="connsiteX0" fmla="*/ 514833 w 514833"/>
              <a:gd name="connsiteY0" fmla="*/ 34326 h 34326"/>
              <a:gd name="connsiteX1" fmla="*/ 457629 w 514833"/>
              <a:gd name="connsiteY1" fmla="*/ 22884 h 34326"/>
              <a:gd name="connsiteX2" fmla="*/ 377544 w 514833"/>
              <a:gd name="connsiteY2" fmla="*/ 11442 h 34326"/>
              <a:gd name="connsiteX3" fmla="*/ 308900 w 514833"/>
              <a:gd name="connsiteY3" fmla="*/ 0 h 34326"/>
              <a:gd name="connsiteX4" fmla="*/ 102967 w 514833"/>
              <a:gd name="connsiteY4" fmla="*/ 11442 h 34326"/>
              <a:gd name="connsiteX5" fmla="*/ 45763 w 514833"/>
              <a:gd name="connsiteY5" fmla="*/ 22884 h 34326"/>
              <a:gd name="connsiteX6" fmla="*/ 0 w 514833"/>
              <a:gd name="connsiteY6" fmla="*/ 34326 h 3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833" h="34326">
                <a:moveTo>
                  <a:pt x="514833" y="34326"/>
                </a:moveTo>
                <a:cubicBezTo>
                  <a:pt x="495765" y="30512"/>
                  <a:pt x="476810" y="26081"/>
                  <a:pt x="457629" y="22884"/>
                </a:cubicBezTo>
                <a:cubicBezTo>
                  <a:pt x="431030" y="18450"/>
                  <a:pt x="404196" y="15543"/>
                  <a:pt x="377544" y="11442"/>
                </a:cubicBezTo>
                <a:cubicBezTo>
                  <a:pt x="354617" y="7914"/>
                  <a:pt x="331781" y="3814"/>
                  <a:pt x="308900" y="0"/>
                </a:cubicBezTo>
                <a:cubicBezTo>
                  <a:pt x="240256" y="3814"/>
                  <a:pt x="171459" y="5486"/>
                  <a:pt x="102967" y="11442"/>
                </a:cubicBezTo>
                <a:cubicBezTo>
                  <a:pt x="83594" y="13127"/>
                  <a:pt x="64746" y="18665"/>
                  <a:pt x="45763" y="22884"/>
                </a:cubicBezTo>
                <a:cubicBezTo>
                  <a:pt x="30414" y="26295"/>
                  <a:pt x="0" y="34326"/>
                  <a:pt x="0" y="3432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Freeform 5"/>
          <p:cNvSpPr/>
          <p:nvPr/>
        </p:nvSpPr>
        <p:spPr>
          <a:xfrm>
            <a:off x="-45763" y="3204157"/>
            <a:ext cx="6681384" cy="1761636"/>
          </a:xfrm>
          <a:custGeom>
            <a:avLst/>
            <a:gdLst>
              <a:gd name="connsiteX0" fmla="*/ 6681384 w 6681384"/>
              <a:gd name="connsiteY0" fmla="*/ 262744 h 1761636"/>
              <a:gd name="connsiteX1" fmla="*/ 6601299 w 6681384"/>
              <a:gd name="connsiteY1" fmla="*/ 251302 h 1761636"/>
              <a:gd name="connsiteX2" fmla="*/ 6372484 w 6681384"/>
              <a:gd name="connsiteY2" fmla="*/ 274186 h 1761636"/>
              <a:gd name="connsiteX3" fmla="*/ 6338162 w 6681384"/>
              <a:gd name="connsiteY3" fmla="*/ 285628 h 1761636"/>
              <a:gd name="connsiteX4" fmla="*/ 6280958 w 6681384"/>
              <a:gd name="connsiteY4" fmla="*/ 342838 h 1761636"/>
              <a:gd name="connsiteX5" fmla="*/ 6212314 w 6681384"/>
              <a:gd name="connsiteY5" fmla="*/ 400047 h 1761636"/>
              <a:gd name="connsiteX6" fmla="*/ 6177992 w 6681384"/>
              <a:gd name="connsiteY6" fmla="*/ 411489 h 1761636"/>
              <a:gd name="connsiteX7" fmla="*/ 6086466 w 6681384"/>
              <a:gd name="connsiteY7" fmla="*/ 434373 h 1761636"/>
              <a:gd name="connsiteX8" fmla="*/ 6052144 w 6681384"/>
              <a:gd name="connsiteY8" fmla="*/ 445815 h 1761636"/>
              <a:gd name="connsiteX9" fmla="*/ 5869092 w 6681384"/>
              <a:gd name="connsiteY9" fmla="*/ 457257 h 1761636"/>
              <a:gd name="connsiteX10" fmla="*/ 5743244 w 6681384"/>
              <a:gd name="connsiteY10" fmla="*/ 468699 h 1761636"/>
              <a:gd name="connsiteX11" fmla="*/ 5354260 w 6681384"/>
              <a:gd name="connsiteY11" fmla="*/ 480141 h 1761636"/>
              <a:gd name="connsiteX12" fmla="*/ 5297056 w 6681384"/>
              <a:gd name="connsiteY12" fmla="*/ 491583 h 1761636"/>
              <a:gd name="connsiteX13" fmla="*/ 5251293 w 6681384"/>
              <a:gd name="connsiteY13" fmla="*/ 514467 h 1761636"/>
              <a:gd name="connsiteX14" fmla="*/ 5216971 w 6681384"/>
              <a:gd name="connsiteY14" fmla="*/ 525908 h 1761636"/>
              <a:gd name="connsiteX15" fmla="*/ 5136886 w 6681384"/>
              <a:gd name="connsiteY15" fmla="*/ 560234 h 1761636"/>
              <a:gd name="connsiteX16" fmla="*/ 5114004 w 6681384"/>
              <a:gd name="connsiteY16" fmla="*/ 583118 h 1761636"/>
              <a:gd name="connsiteX17" fmla="*/ 5068242 w 6681384"/>
              <a:gd name="connsiteY17" fmla="*/ 617444 h 1761636"/>
              <a:gd name="connsiteX18" fmla="*/ 5045360 w 6681384"/>
              <a:gd name="connsiteY18" fmla="*/ 651770 h 1761636"/>
              <a:gd name="connsiteX19" fmla="*/ 5011038 w 6681384"/>
              <a:gd name="connsiteY19" fmla="*/ 674653 h 1761636"/>
              <a:gd name="connsiteX20" fmla="*/ 4988156 w 6681384"/>
              <a:gd name="connsiteY20" fmla="*/ 697537 h 1761636"/>
              <a:gd name="connsiteX21" fmla="*/ 4942394 w 6681384"/>
              <a:gd name="connsiteY21" fmla="*/ 731863 h 1761636"/>
              <a:gd name="connsiteX22" fmla="*/ 4839427 w 6681384"/>
              <a:gd name="connsiteY22" fmla="*/ 811956 h 1761636"/>
              <a:gd name="connsiteX23" fmla="*/ 4702138 w 6681384"/>
              <a:gd name="connsiteY23" fmla="*/ 926376 h 1761636"/>
              <a:gd name="connsiteX24" fmla="*/ 4633494 w 6681384"/>
              <a:gd name="connsiteY24" fmla="*/ 983585 h 1761636"/>
              <a:gd name="connsiteX25" fmla="*/ 4587731 w 6681384"/>
              <a:gd name="connsiteY25" fmla="*/ 1006469 h 1761636"/>
              <a:gd name="connsiteX26" fmla="*/ 4541968 w 6681384"/>
              <a:gd name="connsiteY26" fmla="*/ 1052237 h 1761636"/>
              <a:gd name="connsiteX27" fmla="*/ 4496205 w 6681384"/>
              <a:gd name="connsiteY27" fmla="*/ 1075121 h 1761636"/>
              <a:gd name="connsiteX28" fmla="*/ 4404679 w 6681384"/>
              <a:gd name="connsiteY28" fmla="*/ 1143772 h 1761636"/>
              <a:gd name="connsiteX29" fmla="*/ 4358917 w 6681384"/>
              <a:gd name="connsiteY29" fmla="*/ 1166656 h 1761636"/>
              <a:gd name="connsiteX30" fmla="*/ 4301713 w 6681384"/>
              <a:gd name="connsiteY30" fmla="*/ 1235307 h 1761636"/>
              <a:gd name="connsiteX31" fmla="*/ 4187306 w 6681384"/>
              <a:gd name="connsiteY31" fmla="*/ 1303959 h 1761636"/>
              <a:gd name="connsiteX32" fmla="*/ 4164424 w 6681384"/>
              <a:gd name="connsiteY32" fmla="*/ 1326843 h 1761636"/>
              <a:gd name="connsiteX33" fmla="*/ 4130102 w 6681384"/>
              <a:gd name="connsiteY33" fmla="*/ 1338285 h 1761636"/>
              <a:gd name="connsiteX34" fmla="*/ 4038576 w 6681384"/>
              <a:gd name="connsiteY34" fmla="*/ 1441262 h 1761636"/>
              <a:gd name="connsiteX35" fmla="*/ 4004254 w 6681384"/>
              <a:gd name="connsiteY35" fmla="*/ 1475588 h 1761636"/>
              <a:gd name="connsiteX36" fmla="*/ 3958491 w 6681384"/>
              <a:gd name="connsiteY36" fmla="*/ 1509913 h 1761636"/>
              <a:gd name="connsiteX37" fmla="*/ 3924169 w 6681384"/>
              <a:gd name="connsiteY37" fmla="*/ 1532797 h 1761636"/>
              <a:gd name="connsiteX38" fmla="*/ 3866965 w 6681384"/>
              <a:gd name="connsiteY38" fmla="*/ 1590007 h 1761636"/>
              <a:gd name="connsiteX39" fmla="*/ 3832643 w 6681384"/>
              <a:gd name="connsiteY39" fmla="*/ 1624333 h 1761636"/>
              <a:gd name="connsiteX40" fmla="*/ 3763999 w 6681384"/>
              <a:gd name="connsiteY40" fmla="*/ 1647217 h 1761636"/>
              <a:gd name="connsiteX41" fmla="*/ 3695354 w 6681384"/>
              <a:gd name="connsiteY41" fmla="*/ 1658658 h 1761636"/>
              <a:gd name="connsiteX42" fmla="*/ 3489421 w 6681384"/>
              <a:gd name="connsiteY42" fmla="*/ 1681542 h 1761636"/>
              <a:gd name="connsiteX43" fmla="*/ 3409336 w 6681384"/>
              <a:gd name="connsiteY43" fmla="*/ 1704426 h 1761636"/>
              <a:gd name="connsiteX44" fmla="*/ 2848741 w 6681384"/>
              <a:gd name="connsiteY44" fmla="*/ 1681542 h 1761636"/>
              <a:gd name="connsiteX45" fmla="*/ 2791537 w 6681384"/>
              <a:gd name="connsiteY45" fmla="*/ 1670100 h 1761636"/>
              <a:gd name="connsiteX46" fmla="*/ 2425434 w 6681384"/>
              <a:gd name="connsiteY46" fmla="*/ 1681542 h 1761636"/>
              <a:gd name="connsiteX47" fmla="*/ 2368230 w 6681384"/>
              <a:gd name="connsiteY47" fmla="*/ 1692984 h 1761636"/>
              <a:gd name="connsiteX48" fmla="*/ 2322467 w 6681384"/>
              <a:gd name="connsiteY48" fmla="*/ 1704426 h 1761636"/>
              <a:gd name="connsiteX49" fmla="*/ 800851 w 6681384"/>
              <a:gd name="connsiteY49" fmla="*/ 1715868 h 1761636"/>
              <a:gd name="connsiteX50" fmla="*/ 652121 w 6681384"/>
              <a:gd name="connsiteY50" fmla="*/ 1727310 h 1761636"/>
              <a:gd name="connsiteX51" fmla="*/ 560596 w 6681384"/>
              <a:gd name="connsiteY51" fmla="*/ 1750194 h 1761636"/>
              <a:gd name="connsiteX52" fmla="*/ 469070 w 6681384"/>
              <a:gd name="connsiteY52" fmla="*/ 1761636 h 1761636"/>
              <a:gd name="connsiteX53" fmla="*/ 274578 w 6681384"/>
              <a:gd name="connsiteY53" fmla="*/ 1750194 h 1761636"/>
              <a:gd name="connsiteX54" fmla="*/ 194492 w 6681384"/>
              <a:gd name="connsiteY54" fmla="*/ 1681542 h 1761636"/>
              <a:gd name="connsiteX55" fmla="*/ 160170 w 6681384"/>
              <a:gd name="connsiteY55" fmla="*/ 1670100 h 1761636"/>
              <a:gd name="connsiteX56" fmla="*/ 148730 w 6681384"/>
              <a:gd name="connsiteY56" fmla="*/ 1635775 h 1761636"/>
              <a:gd name="connsiteX57" fmla="*/ 125848 w 6681384"/>
              <a:gd name="connsiteY57" fmla="*/ 1521355 h 1761636"/>
              <a:gd name="connsiteX58" fmla="*/ 91526 w 6681384"/>
              <a:gd name="connsiteY58" fmla="*/ 1452704 h 1761636"/>
              <a:gd name="connsiteX59" fmla="*/ 80085 w 6681384"/>
              <a:gd name="connsiteY59" fmla="*/ 1418378 h 1761636"/>
              <a:gd name="connsiteX60" fmla="*/ 68644 w 6681384"/>
              <a:gd name="connsiteY60" fmla="*/ 995027 h 1761636"/>
              <a:gd name="connsiteX61" fmla="*/ 57204 w 6681384"/>
              <a:gd name="connsiteY61" fmla="*/ 960701 h 1761636"/>
              <a:gd name="connsiteX62" fmla="*/ 34322 w 6681384"/>
              <a:gd name="connsiteY62" fmla="*/ 777631 h 1761636"/>
              <a:gd name="connsiteX63" fmla="*/ 22882 w 6681384"/>
              <a:gd name="connsiteY63" fmla="*/ 743305 h 1761636"/>
              <a:gd name="connsiteX64" fmla="*/ 11441 w 6681384"/>
              <a:gd name="connsiteY64" fmla="*/ 663212 h 1761636"/>
              <a:gd name="connsiteX65" fmla="*/ 0 w 6681384"/>
              <a:gd name="connsiteY65" fmla="*/ 628886 h 1761636"/>
              <a:gd name="connsiteX66" fmla="*/ 22882 w 6681384"/>
              <a:gd name="connsiteY66" fmla="*/ 411489 h 1761636"/>
              <a:gd name="connsiteX67" fmla="*/ 45763 w 6681384"/>
              <a:gd name="connsiteY67" fmla="*/ 331396 h 1761636"/>
              <a:gd name="connsiteX68" fmla="*/ 68644 w 6681384"/>
              <a:gd name="connsiteY68" fmla="*/ 297070 h 1761636"/>
              <a:gd name="connsiteX69" fmla="*/ 91526 w 6681384"/>
              <a:gd name="connsiteY69" fmla="*/ 216977 h 1761636"/>
              <a:gd name="connsiteX70" fmla="*/ 102967 w 6681384"/>
              <a:gd name="connsiteY70" fmla="*/ 159767 h 1761636"/>
              <a:gd name="connsiteX71" fmla="*/ 148730 w 6681384"/>
              <a:gd name="connsiteY71" fmla="*/ 148325 h 1761636"/>
              <a:gd name="connsiteX72" fmla="*/ 183052 w 6681384"/>
              <a:gd name="connsiteY72" fmla="*/ 136883 h 1761636"/>
              <a:gd name="connsiteX73" fmla="*/ 526273 w 6681384"/>
              <a:gd name="connsiteY73" fmla="*/ 148325 h 1761636"/>
              <a:gd name="connsiteX74" fmla="*/ 629240 w 6681384"/>
              <a:gd name="connsiteY74" fmla="*/ 159767 h 1761636"/>
              <a:gd name="connsiteX75" fmla="*/ 697884 w 6681384"/>
              <a:gd name="connsiteY75" fmla="*/ 182651 h 1761636"/>
              <a:gd name="connsiteX76" fmla="*/ 743647 w 6681384"/>
              <a:gd name="connsiteY76" fmla="*/ 194093 h 1761636"/>
              <a:gd name="connsiteX77" fmla="*/ 823732 w 6681384"/>
              <a:gd name="connsiteY77" fmla="*/ 216977 h 1761636"/>
              <a:gd name="connsiteX78" fmla="*/ 961021 w 6681384"/>
              <a:gd name="connsiteY78" fmla="*/ 228419 h 1761636"/>
              <a:gd name="connsiteX79" fmla="*/ 983903 w 6681384"/>
              <a:gd name="connsiteY79" fmla="*/ 285628 h 1761636"/>
              <a:gd name="connsiteX80" fmla="*/ 1052547 w 6681384"/>
              <a:gd name="connsiteY80" fmla="*/ 331396 h 1761636"/>
              <a:gd name="connsiteX81" fmla="*/ 1178395 w 6681384"/>
              <a:gd name="connsiteY81" fmla="*/ 354280 h 1761636"/>
              <a:gd name="connsiteX82" fmla="*/ 1910601 w 6681384"/>
              <a:gd name="connsiteY82" fmla="*/ 331396 h 1761636"/>
              <a:gd name="connsiteX83" fmla="*/ 1967805 w 6681384"/>
              <a:gd name="connsiteY83" fmla="*/ 319954 h 1761636"/>
              <a:gd name="connsiteX84" fmla="*/ 2070771 w 6681384"/>
              <a:gd name="connsiteY84" fmla="*/ 285628 h 1761636"/>
              <a:gd name="connsiteX85" fmla="*/ 2105094 w 6681384"/>
              <a:gd name="connsiteY85" fmla="*/ 274186 h 1761636"/>
              <a:gd name="connsiteX86" fmla="*/ 2185179 w 6681384"/>
              <a:gd name="connsiteY86" fmla="*/ 262744 h 1761636"/>
              <a:gd name="connsiteX87" fmla="*/ 2219501 w 6681384"/>
              <a:gd name="connsiteY87" fmla="*/ 251302 h 1761636"/>
              <a:gd name="connsiteX88" fmla="*/ 2311027 w 6681384"/>
              <a:gd name="connsiteY88" fmla="*/ 194093 h 1761636"/>
              <a:gd name="connsiteX89" fmla="*/ 2356790 w 6681384"/>
              <a:gd name="connsiteY89" fmla="*/ 182651 h 1761636"/>
              <a:gd name="connsiteX90" fmla="*/ 2425434 w 6681384"/>
              <a:gd name="connsiteY90" fmla="*/ 159767 h 1761636"/>
              <a:gd name="connsiteX91" fmla="*/ 2539841 w 6681384"/>
              <a:gd name="connsiteY91" fmla="*/ 79674 h 1761636"/>
              <a:gd name="connsiteX92" fmla="*/ 2654248 w 6681384"/>
              <a:gd name="connsiteY92" fmla="*/ 45348 h 1761636"/>
              <a:gd name="connsiteX93" fmla="*/ 3020352 w 6681384"/>
              <a:gd name="connsiteY93" fmla="*/ 33906 h 1761636"/>
              <a:gd name="connsiteX94" fmla="*/ 3157640 w 6681384"/>
              <a:gd name="connsiteY94" fmla="*/ 56790 h 1761636"/>
              <a:gd name="connsiteX95" fmla="*/ 3535184 w 6681384"/>
              <a:gd name="connsiteY95" fmla="*/ 79674 h 1761636"/>
              <a:gd name="connsiteX96" fmla="*/ 3626710 w 6681384"/>
              <a:gd name="connsiteY96" fmla="*/ 102557 h 1761636"/>
              <a:gd name="connsiteX97" fmla="*/ 3661032 w 6681384"/>
              <a:gd name="connsiteY97" fmla="*/ 113999 h 1761636"/>
              <a:gd name="connsiteX98" fmla="*/ 4381798 w 6681384"/>
              <a:gd name="connsiteY98" fmla="*/ 136883 h 1761636"/>
              <a:gd name="connsiteX99" fmla="*/ 4576290 w 6681384"/>
              <a:gd name="connsiteY99" fmla="*/ 148325 h 1761636"/>
              <a:gd name="connsiteX100" fmla="*/ 4610613 w 6681384"/>
              <a:gd name="connsiteY100" fmla="*/ 159767 h 1761636"/>
              <a:gd name="connsiteX101" fmla="*/ 4782223 w 6681384"/>
              <a:gd name="connsiteY101" fmla="*/ 182651 h 1761636"/>
              <a:gd name="connsiteX102" fmla="*/ 4839427 w 6681384"/>
              <a:gd name="connsiteY102" fmla="*/ 194093 h 1761636"/>
              <a:gd name="connsiteX103" fmla="*/ 4953834 w 6681384"/>
              <a:gd name="connsiteY103" fmla="*/ 228419 h 1761636"/>
              <a:gd name="connsiteX104" fmla="*/ 5388582 w 6681384"/>
              <a:gd name="connsiteY104" fmla="*/ 239861 h 1761636"/>
              <a:gd name="connsiteX105" fmla="*/ 5491548 w 6681384"/>
              <a:gd name="connsiteY105" fmla="*/ 251302 h 1761636"/>
              <a:gd name="connsiteX106" fmla="*/ 5537311 w 6681384"/>
              <a:gd name="connsiteY106" fmla="*/ 262744 h 1761636"/>
              <a:gd name="connsiteX107" fmla="*/ 5594515 w 6681384"/>
              <a:gd name="connsiteY107" fmla="*/ 274186 h 1761636"/>
              <a:gd name="connsiteX108" fmla="*/ 5697481 w 6681384"/>
              <a:gd name="connsiteY108" fmla="*/ 297070 h 1761636"/>
              <a:gd name="connsiteX109" fmla="*/ 6189433 w 6681384"/>
              <a:gd name="connsiteY109" fmla="*/ 285628 h 1761636"/>
              <a:gd name="connsiteX110" fmla="*/ 6258077 w 6681384"/>
              <a:gd name="connsiteY110" fmla="*/ 262744 h 1761636"/>
              <a:gd name="connsiteX111" fmla="*/ 6292399 w 6681384"/>
              <a:gd name="connsiteY111" fmla="*/ 251302 h 1761636"/>
              <a:gd name="connsiteX112" fmla="*/ 6452569 w 6681384"/>
              <a:gd name="connsiteY112" fmla="*/ 239861 h 1761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681384" h="1761636">
                <a:moveTo>
                  <a:pt x="6681384" y="262744"/>
                </a:moveTo>
                <a:cubicBezTo>
                  <a:pt x="6654689" y="258930"/>
                  <a:pt x="6628265" y="251302"/>
                  <a:pt x="6601299" y="251302"/>
                </a:cubicBezTo>
                <a:cubicBezTo>
                  <a:pt x="6496552" y="251302"/>
                  <a:pt x="6459879" y="259619"/>
                  <a:pt x="6372484" y="274186"/>
                </a:cubicBezTo>
                <a:cubicBezTo>
                  <a:pt x="6361043" y="278000"/>
                  <a:pt x="6347809" y="278392"/>
                  <a:pt x="6338162" y="285628"/>
                </a:cubicBezTo>
                <a:cubicBezTo>
                  <a:pt x="6316589" y="301810"/>
                  <a:pt x="6300026" y="323768"/>
                  <a:pt x="6280958" y="342838"/>
                </a:cubicBezTo>
                <a:cubicBezTo>
                  <a:pt x="6255654" y="368144"/>
                  <a:pt x="6244173" y="384116"/>
                  <a:pt x="6212314" y="400047"/>
                </a:cubicBezTo>
                <a:cubicBezTo>
                  <a:pt x="6201528" y="405441"/>
                  <a:pt x="6189627" y="408316"/>
                  <a:pt x="6177992" y="411489"/>
                </a:cubicBezTo>
                <a:cubicBezTo>
                  <a:pt x="6147653" y="419764"/>
                  <a:pt x="6116300" y="424427"/>
                  <a:pt x="6086466" y="434373"/>
                </a:cubicBezTo>
                <a:cubicBezTo>
                  <a:pt x="6075025" y="438187"/>
                  <a:pt x="6064137" y="444552"/>
                  <a:pt x="6052144" y="445815"/>
                </a:cubicBezTo>
                <a:cubicBezTo>
                  <a:pt x="5991344" y="452216"/>
                  <a:pt x="5930061" y="452740"/>
                  <a:pt x="5869092" y="457257"/>
                </a:cubicBezTo>
                <a:cubicBezTo>
                  <a:pt x="5827085" y="460369"/>
                  <a:pt x="5785325" y="466829"/>
                  <a:pt x="5743244" y="468699"/>
                </a:cubicBezTo>
                <a:cubicBezTo>
                  <a:pt x="5613655" y="474459"/>
                  <a:pt x="5483921" y="476327"/>
                  <a:pt x="5354260" y="480141"/>
                </a:cubicBezTo>
                <a:cubicBezTo>
                  <a:pt x="5335192" y="483955"/>
                  <a:pt x="5315504" y="485433"/>
                  <a:pt x="5297056" y="491583"/>
                </a:cubicBezTo>
                <a:cubicBezTo>
                  <a:pt x="5280876" y="496977"/>
                  <a:pt x="5266969" y="507748"/>
                  <a:pt x="5251293" y="514467"/>
                </a:cubicBezTo>
                <a:cubicBezTo>
                  <a:pt x="5240209" y="519218"/>
                  <a:pt x="5228055" y="521157"/>
                  <a:pt x="5216971" y="525908"/>
                </a:cubicBezTo>
                <a:cubicBezTo>
                  <a:pt x="5117997" y="568329"/>
                  <a:pt x="5217386" y="533398"/>
                  <a:pt x="5136886" y="560234"/>
                </a:cubicBezTo>
                <a:cubicBezTo>
                  <a:pt x="5129259" y="567862"/>
                  <a:pt x="5122291" y="576212"/>
                  <a:pt x="5114004" y="583118"/>
                </a:cubicBezTo>
                <a:cubicBezTo>
                  <a:pt x="5099356" y="595326"/>
                  <a:pt x="5081725" y="603960"/>
                  <a:pt x="5068242" y="617444"/>
                </a:cubicBezTo>
                <a:cubicBezTo>
                  <a:pt x="5058519" y="627168"/>
                  <a:pt x="5055083" y="642046"/>
                  <a:pt x="5045360" y="651770"/>
                </a:cubicBezTo>
                <a:cubicBezTo>
                  <a:pt x="5035638" y="661493"/>
                  <a:pt x="5021775" y="666063"/>
                  <a:pt x="5011038" y="674653"/>
                </a:cubicBezTo>
                <a:cubicBezTo>
                  <a:pt x="5002615" y="681392"/>
                  <a:pt x="4996443" y="690631"/>
                  <a:pt x="4988156" y="697537"/>
                </a:cubicBezTo>
                <a:cubicBezTo>
                  <a:pt x="4973508" y="709745"/>
                  <a:pt x="4956645" y="719194"/>
                  <a:pt x="4942394" y="731863"/>
                </a:cubicBezTo>
                <a:cubicBezTo>
                  <a:pt x="4853345" y="811027"/>
                  <a:pt x="4921824" y="770755"/>
                  <a:pt x="4839427" y="811956"/>
                </a:cubicBezTo>
                <a:cubicBezTo>
                  <a:pt x="4735934" y="915461"/>
                  <a:pt x="4865307" y="790389"/>
                  <a:pt x="4702138" y="926376"/>
                </a:cubicBezTo>
                <a:cubicBezTo>
                  <a:pt x="4679257" y="945446"/>
                  <a:pt x="4657895" y="966503"/>
                  <a:pt x="4633494" y="983585"/>
                </a:cubicBezTo>
                <a:cubicBezTo>
                  <a:pt x="4619522" y="993366"/>
                  <a:pt x="4601375" y="996235"/>
                  <a:pt x="4587731" y="1006469"/>
                </a:cubicBezTo>
                <a:cubicBezTo>
                  <a:pt x="4570472" y="1019414"/>
                  <a:pt x="4559227" y="1039292"/>
                  <a:pt x="4541968" y="1052237"/>
                </a:cubicBezTo>
                <a:cubicBezTo>
                  <a:pt x="4528324" y="1062471"/>
                  <a:pt x="4510395" y="1065660"/>
                  <a:pt x="4496205" y="1075121"/>
                </a:cubicBezTo>
                <a:cubicBezTo>
                  <a:pt x="4464474" y="1096277"/>
                  <a:pt x="4438789" y="1126715"/>
                  <a:pt x="4404679" y="1143772"/>
                </a:cubicBezTo>
                <a:cubicBezTo>
                  <a:pt x="4389425" y="1151400"/>
                  <a:pt x="4373107" y="1157195"/>
                  <a:pt x="4358917" y="1166656"/>
                </a:cubicBezTo>
                <a:cubicBezTo>
                  <a:pt x="4313810" y="1196731"/>
                  <a:pt x="4357960" y="1192035"/>
                  <a:pt x="4301713" y="1235307"/>
                </a:cubicBezTo>
                <a:cubicBezTo>
                  <a:pt x="4266463" y="1262426"/>
                  <a:pt x="4218753" y="1272509"/>
                  <a:pt x="4187306" y="1303959"/>
                </a:cubicBezTo>
                <a:cubicBezTo>
                  <a:pt x="4179679" y="1311587"/>
                  <a:pt x="4173674" y="1321293"/>
                  <a:pt x="4164424" y="1326843"/>
                </a:cubicBezTo>
                <a:cubicBezTo>
                  <a:pt x="4154083" y="1333048"/>
                  <a:pt x="4141543" y="1334471"/>
                  <a:pt x="4130102" y="1338285"/>
                </a:cubicBezTo>
                <a:cubicBezTo>
                  <a:pt x="4079600" y="1405628"/>
                  <a:pt x="4109264" y="1370566"/>
                  <a:pt x="4038576" y="1441262"/>
                </a:cubicBezTo>
                <a:cubicBezTo>
                  <a:pt x="4027135" y="1452704"/>
                  <a:pt x="4017198" y="1465879"/>
                  <a:pt x="4004254" y="1475588"/>
                </a:cubicBezTo>
                <a:cubicBezTo>
                  <a:pt x="3989000" y="1487030"/>
                  <a:pt x="3974007" y="1498829"/>
                  <a:pt x="3958491" y="1509913"/>
                </a:cubicBezTo>
                <a:cubicBezTo>
                  <a:pt x="3947302" y="1517906"/>
                  <a:pt x="3934517" y="1523742"/>
                  <a:pt x="3924169" y="1532797"/>
                </a:cubicBezTo>
                <a:cubicBezTo>
                  <a:pt x="3903875" y="1550556"/>
                  <a:pt x="3886033" y="1570937"/>
                  <a:pt x="3866965" y="1590007"/>
                </a:cubicBezTo>
                <a:cubicBezTo>
                  <a:pt x="3855524" y="1601449"/>
                  <a:pt x="3847993" y="1619216"/>
                  <a:pt x="3832643" y="1624333"/>
                </a:cubicBezTo>
                <a:cubicBezTo>
                  <a:pt x="3809762" y="1631961"/>
                  <a:pt x="3787790" y="1643252"/>
                  <a:pt x="3763999" y="1647217"/>
                </a:cubicBezTo>
                <a:cubicBezTo>
                  <a:pt x="3741117" y="1651031"/>
                  <a:pt x="3718372" y="1655781"/>
                  <a:pt x="3695354" y="1658658"/>
                </a:cubicBezTo>
                <a:cubicBezTo>
                  <a:pt x="3626821" y="1667225"/>
                  <a:pt x="3489421" y="1681542"/>
                  <a:pt x="3489421" y="1681542"/>
                </a:cubicBezTo>
                <a:cubicBezTo>
                  <a:pt x="3462726" y="1689170"/>
                  <a:pt x="3437094" y="1703859"/>
                  <a:pt x="3409336" y="1704426"/>
                </a:cubicBezTo>
                <a:cubicBezTo>
                  <a:pt x="3202303" y="1708652"/>
                  <a:pt x="3036864" y="1712899"/>
                  <a:pt x="2848741" y="1681542"/>
                </a:cubicBezTo>
                <a:cubicBezTo>
                  <a:pt x="2829560" y="1678345"/>
                  <a:pt x="2810605" y="1673914"/>
                  <a:pt x="2791537" y="1670100"/>
                </a:cubicBezTo>
                <a:cubicBezTo>
                  <a:pt x="2669503" y="1673914"/>
                  <a:pt x="2547350" y="1674951"/>
                  <a:pt x="2425434" y="1681542"/>
                </a:cubicBezTo>
                <a:cubicBezTo>
                  <a:pt x="2406017" y="1682592"/>
                  <a:pt x="2387213" y="1688765"/>
                  <a:pt x="2368230" y="1692984"/>
                </a:cubicBezTo>
                <a:cubicBezTo>
                  <a:pt x="2352881" y="1696395"/>
                  <a:pt x="2338189" y="1704196"/>
                  <a:pt x="2322467" y="1704426"/>
                </a:cubicBezTo>
                <a:lnTo>
                  <a:pt x="800851" y="1715868"/>
                </a:lnTo>
                <a:cubicBezTo>
                  <a:pt x="751274" y="1719682"/>
                  <a:pt x="701344" y="1720277"/>
                  <a:pt x="652121" y="1727310"/>
                </a:cubicBezTo>
                <a:cubicBezTo>
                  <a:pt x="620990" y="1731758"/>
                  <a:pt x="591801" y="1746293"/>
                  <a:pt x="560596" y="1750194"/>
                </a:cubicBezTo>
                <a:lnTo>
                  <a:pt x="469070" y="1761636"/>
                </a:lnTo>
                <a:cubicBezTo>
                  <a:pt x="404239" y="1757822"/>
                  <a:pt x="338802" y="1759829"/>
                  <a:pt x="274578" y="1750194"/>
                </a:cubicBezTo>
                <a:cubicBezTo>
                  <a:pt x="252259" y="1746846"/>
                  <a:pt x="202981" y="1687606"/>
                  <a:pt x="194492" y="1681542"/>
                </a:cubicBezTo>
                <a:cubicBezTo>
                  <a:pt x="184679" y="1674532"/>
                  <a:pt x="171611" y="1673914"/>
                  <a:pt x="160170" y="1670100"/>
                </a:cubicBezTo>
                <a:cubicBezTo>
                  <a:pt x="156357" y="1658658"/>
                  <a:pt x="151346" y="1647548"/>
                  <a:pt x="148730" y="1635775"/>
                </a:cubicBezTo>
                <a:cubicBezTo>
                  <a:pt x="143069" y="1610297"/>
                  <a:pt x="137245" y="1549851"/>
                  <a:pt x="125848" y="1521355"/>
                </a:cubicBezTo>
                <a:cubicBezTo>
                  <a:pt x="116347" y="1497600"/>
                  <a:pt x="101916" y="1476084"/>
                  <a:pt x="91526" y="1452704"/>
                </a:cubicBezTo>
                <a:cubicBezTo>
                  <a:pt x="86628" y="1441683"/>
                  <a:pt x="83899" y="1429820"/>
                  <a:pt x="80085" y="1418378"/>
                </a:cubicBezTo>
                <a:cubicBezTo>
                  <a:pt x="76271" y="1277261"/>
                  <a:pt x="75693" y="1136019"/>
                  <a:pt x="68644" y="995027"/>
                </a:cubicBezTo>
                <a:cubicBezTo>
                  <a:pt x="68042" y="982981"/>
                  <a:pt x="59038" y="972622"/>
                  <a:pt x="57204" y="960701"/>
                </a:cubicBezTo>
                <a:cubicBezTo>
                  <a:pt x="41377" y="857815"/>
                  <a:pt x="53321" y="863138"/>
                  <a:pt x="34322" y="777631"/>
                </a:cubicBezTo>
                <a:cubicBezTo>
                  <a:pt x="31706" y="765857"/>
                  <a:pt x="26695" y="754747"/>
                  <a:pt x="22882" y="743305"/>
                </a:cubicBezTo>
                <a:cubicBezTo>
                  <a:pt x="19068" y="716607"/>
                  <a:pt x="16730" y="689657"/>
                  <a:pt x="11441" y="663212"/>
                </a:cubicBezTo>
                <a:cubicBezTo>
                  <a:pt x="9076" y="651385"/>
                  <a:pt x="0" y="640947"/>
                  <a:pt x="0" y="628886"/>
                </a:cubicBezTo>
                <a:cubicBezTo>
                  <a:pt x="0" y="537215"/>
                  <a:pt x="5603" y="489253"/>
                  <a:pt x="22882" y="411489"/>
                </a:cubicBezTo>
                <a:cubicBezTo>
                  <a:pt x="25815" y="398287"/>
                  <a:pt x="38117" y="346689"/>
                  <a:pt x="45763" y="331396"/>
                </a:cubicBezTo>
                <a:cubicBezTo>
                  <a:pt x="51912" y="319096"/>
                  <a:pt x="62495" y="309370"/>
                  <a:pt x="68644" y="297070"/>
                </a:cubicBezTo>
                <a:cubicBezTo>
                  <a:pt x="76288" y="281780"/>
                  <a:pt x="88593" y="230175"/>
                  <a:pt x="91526" y="216977"/>
                </a:cubicBezTo>
                <a:cubicBezTo>
                  <a:pt x="95744" y="197992"/>
                  <a:pt x="90518" y="174708"/>
                  <a:pt x="102967" y="159767"/>
                </a:cubicBezTo>
                <a:cubicBezTo>
                  <a:pt x="113033" y="147687"/>
                  <a:pt x="133611" y="152645"/>
                  <a:pt x="148730" y="148325"/>
                </a:cubicBezTo>
                <a:cubicBezTo>
                  <a:pt x="160326" y="145012"/>
                  <a:pt x="171611" y="140697"/>
                  <a:pt x="183052" y="136883"/>
                </a:cubicBezTo>
                <a:lnTo>
                  <a:pt x="526273" y="148325"/>
                </a:lnTo>
                <a:cubicBezTo>
                  <a:pt x="560761" y="150094"/>
                  <a:pt x="595377" y="152994"/>
                  <a:pt x="629240" y="159767"/>
                </a:cubicBezTo>
                <a:cubicBezTo>
                  <a:pt x="652891" y="164498"/>
                  <a:pt x="674485" y="176801"/>
                  <a:pt x="697884" y="182651"/>
                </a:cubicBezTo>
                <a:cubicBezTo>
                  <a:pt x="713138" y="186465"/>
                  <a:pt x="728528" y="189773"/>
                  <a:pt x="743647" y="194093"/>
                </a:cubicBezTo>
                <a:cubicBezTo>
                  <a:pt x="773198" y="202537"/>
                  <a:pt x="791940" y="213003"/>
                  <a:pt x="823732" y="216977"/>
                </a:cubicBezTo>
                <a:cubicBezTo>
                  <a:pt x="869299" y="222673"/>
                  <a:pt x="915258" y="224605"/>
                  <a:pt x="961021" y="228419"/>
                </a:cubicBezTo>
                <a:cubicBezTo>
                  <a:pt x="1058967" y="261071"/>
                  <a:pt x="934758" y="206989"/>
                  <a:pt x="983903" y="285628"/>
                </a:cubicBezTo>
                <a:cubicBezTo>
                  <a:pt x="998477" y="308949"/>
                  <a:pt x="1027950" y="319096"/>
                  <a:pt x="1052547" y="331396"/>
                </a:cubicBezTo>
                <a:cubicBezTo>
                  <a:pt x="1074124" y="342186"/>
                  <a:pt x="1169088" y="352950"/>
                  <a:pt x="1178395" y="354280"/>
                </a:cubicBezTo>
                <a:cubicBezTo>
                  <a:pt x="1295637" y="351488"/>
                  <a:pt x="1733294" y="344531"/>
                  <a:pt x="1910601" y="331396"/>
                </a:cubicBezTo>
                <a:cubicBezTo>
                  <a:pt x="1929994" y="329959"/>
                  <a:pt x="1949045" y="325071"/>
                  <a:pt x="1967805" y="319954"/>
                </a:cubicBezTo>
                <a:lnTo>
                  <a:pt x="2070771" y="285628"/>
                </a:lnTo>
                <a:cubicBezTo>
                  <a:pt x="2082212" y="281814"/>
                  <a:pt x="2093155" y="275892"/>
                  <a:pt x="2105094" y="274186"/>
                </a:cubicBezTo>
                <a:lnTo>
                  <a:pt x="2185179" y="262744"/>
                </a:lnTo>
                <a:cubicBezTo>
                  <a:pt x="2196620" y="258930"/>
                  <a:pt x="2209031" y="257286"/>
                  <a:pt x="2219501" y="251302"/>
                </a:cubicBezTo>
                <a:cubicBezTo>
                  <a:pt x="2288217" y="212032"/>
                  <a:pt x="2239882" y="220775"/>
                  <a:pt x="2311027" y="194093"/>
                </a:cubicBezTo>
                <a:cubicBezTo>
                  <a:pt x="2325750" y="188571"/>
                  <a:pt x="2341729" y="187170"/>
                  <a:pt x="2356790" y="182651"/>
                </a:cubicBezTo>
                <a:cubicBezTo>
                  <a:pt x="2379892" y="175720"/>
                  <a:pt x="2425434" y="159767"/>
                  <a:pt x="2425434" y="159767"/>
                </a:cubicBezTo>
                <a:cubicBezTo>
                  <a:pt x="2446320" y="144101"/>
                  <a:pt x="2522937" y="85309"/>
                  <a:pt x="2539841" y="79674"/>
                </a:cubicBezTo>
                <a:cubicBezTo>
                  <a:pt x="2623403" y="51817"/>
                  <a:pt x="2585087" y="62641"/>
                  <a:pt x="2654248" y="45348"/>
                </a:cubicBezTo>
                <a:cubicBezTo>
                  <a:pt x="2779477" y="-38145"/>
                  <a:pt x="2684211" y="15734"/>
                  <a:pt x="3020352" y="33906"/>
                </a:cubicBezTo>
                <a:cubicBezTo>
                  <a:pt x="3220226" y="44711"/>
                  <a:pt x="3034617" y="39213"/>
                  <a:pt x="3157640" y="56790"/>
                </a:cubicBezTo>
                <a:cubicBezTo>
                  <a:pt x="3272394" y="73185"/>
                  <a:pt x="3433080" y="75234"/>
                  <a:pt x="3535184" y="79674"/>
                </a:cubicBezTo>
                <a:cubicBezTo>
                  <a:pt x="3565693" y="87302"/>
                  <a:pt x="3596371" y="94282"/>
                  <a:pt x="3626710" y="102557"/>
                </a:cubicBezTo>
                <a:cubicBezTo>
                  <a:pt x="3638345" y="105730"/>
                  <a:pt x="3649005" y="113108"/>
                  <a:pt x="3661032" y="113999"/>
                </a:cubicBezTo>
                <a:cubicBezTo>
                  <a:pt x="3801070" y="124373"/>
                  <a:pt x="4303968" y="134887"/>
                  <a:pt x="4381798" y="136883"/>
                </a:cubicBezTo>
                <a:cubicBezTo>
                  <a:pt x="4446629" y="140697"/>
                  <a:pt x="4511670" y="141862"/>
                  <a:pt x="4576290" y="148325"/>
                </a:cubicBezTo>
                <a:cubicBezTo>
                  <a:pt x="4588290" y="149525"/>
                  <a:pt x="4598840" y="157151"/>
                  <a:pt x="4610613" y="159767"/>
                </a:cubicBezTo>
                <a:cubicBezTo>
                  <a:pt x="4675287" y="174141"/>
                  <a:pt x="4712821" y="172735"/>
                  <a:pt x="4782223" y="182651"/>
                </a:cubicBezTo>
                <a:cubicBezTo>
                  <a:pt x="4801473" y="185401"/>
                  <a:pt x="4820638" y="189082"/>
                  <a:pt x="4839427" y="194093"/>
                </a:cubicBezTo>
                <a:cubicBezTo>
                  <a:pt x="4877898" y="204353"/>
                  <a:pt x="4914156" y="225112"/>
                  <a:pt x="4953834" y="228419"/>
                </a:cubicBezTo>
                <a:cubicBezTo>
                  <a:pt x="5098299" y="240459"/>
                  <a:pt x="5243666" y="236047"/>
                  <a:pt x="5388582" y="239861"/>
                </a:cubicBezTo>
                <a:cubicBezTo>
                  <a:pt x="5422904" y="243675"/>
                  <a:pt x="5457416" y="246051"/>
                  <a:pt x="5491548" y="251302"/>
                </a:cubicBezTo>
                <a:cubicBezTo>
                  <a:pt x="5507089" y="253693"/>
                  <a:pt x="5521962" y="259333"/>
                  <a:pt x="5537311" y="262744"/>
                </a:cubicBezTo>
                <a:cubicBezTo>
                  <a:pt x="5556294" y="266963"/>
                  <a:pt x="5575383" y="270707"/>
                  <a:pt x="5594515" y="274186"/>
                </a:cubicBezTo>
                <a:cubicBezTo>
                  <a:pt x="5683108" y="290296"/>
                  <a:pt x="5636966" y="276896"/>
                  <a:pt x="5697481" y="297070"/>
                </a:cubicBezTo>
                <a:cubicBezTo>
                  <a:pt x="5861465" y="293256"/>
                  <a:pt x="6025711" y="295653"/>
                  <a:pt x="6189433" y="285628"/>
                </a:cubicBezTo>
                <a:cubicBezTo>
                  <a:pt x="6213507" y="284154"/>
                  <a:pt x="6235196" y="270372"/>
                  <a:pt x="6258077" y="262744"/>
                </a:cubicBezTo>
                <a:cubicBezTo>
                  <a:pt x="6269518" y="258930"/>
                  <a:pt x="6280381" y="252304"/>
                  <a:pt x="6292399" y="251302"/>
                </a:cubicBezTo>
                <a:cubicBezTo>
                  <a:pt x="6437289" y="239228"/>
                  <a:pt x="6383766" y="239861"/>
                  <a:pt x="6452569" y="239861"/>
                </a:cubicBezTo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0702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</p:pic>
      <p:sp>
        <p:nvSpPr>
          <p:cNvPr id="2" name="Freeform 1"/>
          <p:cNvSpPr/>
          <p:nvPr/>
        </p:nvSpPr>
        <p:spPr>
          <a:xfrm>
            <a:off x="2780096" y="3056274"/>
            <a:ext cx="3672473" cy="1715006"/>
          </a:xfrm>
          <a:custGeom>
            <a:avLst/>
            <a:gdLst>
              <a:gd name="connsiteX0" fmla="*/ 2825860 w 3672473"/>
              <a:gd name="connsiteY0" fmla="*/ 113137 h 1715006"/>
              <a:gd name="connsiteX1" fmla="*/ 2608486 w 3672473"/>
              <a:gd name="connsiteY1" fmla="*/ 90254 h 1715006"/>
              <a:gd name="connsiteX2" fmla="*/ 2539841 w 3672473"/>
              <a:gd name="connsiteY2" fmla="*/ 78812 h 1715006"/>
              <a:gd name="connsiteX3" fmla="*/ 2482638 w 3672473"/>
              <a:gd name="connsiteY3" fmla="*/ 67370 h 1715006"/>
              <a:gd name="connsiteX4" fmla="*/ 2333908 w 3672473"/>
              <a:gd name="connsiteY4" fmla="*/ 44486 h 1715006"/>
              <a:gd name="connsiteX5" fmla="*/ 2288145 w 3672473"/>
              <a:gd name="connsiteY5" fmla="*/ 21602 h 1715006"/>
              <a:gd name="connsiteX6" fmla="*/ 1956364 w 3672473"/>
              <a:gd name="connsiteY6" fmla="*/ 21602 h 1715006"/>
              <a:gd name="connsiteX7" fmla="*/ 1922042 w 3672473"/>
              <a:gd name="connsiteY7" fmla="*/ 33044 h 1715006"/>
              <a:gd name="connsiteX8" fmla="*/ 1887720 w 3672473"/>
              <a:gd name="connsiteY8" fmla="*/ 55928 h 1715006"/>
              <a:gd name="connsiteX9" fmla="*/ 1510176 w 3672473"/>
              <a:gd name="connsiteY9" fmla="*/ 44486 h 1715006"/>
              <a:gd name="connsiteX10" fmla="*/ 1452973 w 3672473"/>
              <a:gd name="connsiteY10" fmla="*/ 21602 h 1715006"/>
              <a:gd name="connsiteX11" fmla="*/ 1109751 w 3672473"/>
              <a:gd name="connsiteY11" fmla="*/ 21602 h 1715006"/>
              <a:gd name="connsiteX12" fmla="*/ 983903 w 3672473"/>
              <a:gd name="connsiteY12" fmla="*/ 44486 h 1715006"/>
              <a:gd name="connsiteX13" fmla="*/ 926699 w 3672473"/>
              <a:gd name="connsiteY13" fmla="*/ 55928 h 1715006"/>
              <a:gd name="connsiteX14" fmla="*/ 892377 w 3672473"/>
              <a:gd name="connsiteY14" fmla="*/ 78812 h 1715006"/>
              <a:gd name="connsiteX15" fmla="*/ 869495 w 3672473"/>
              <a:gd name="connsiteY15" fmla="*/ 101696 h 1715006"/>
              <a:gd name="connsiteX16" fmla="*/ 800851 w 3672473"/>
              <a:gd name="connsiteY16" fmla="*/ 147463 h 1715006"/>
              <a:gd name="connsiteX17" fmla="*/ 766529 w 3672473"/>
              <a:gd name="connsiteY17" fmla="*/ 181789 h 1715006"/>
              <a:gd name="connsiteX18" fmla="*/ 732207 w 3672473"/>
              <a:gd name="connsiteY18" fmla="*/ 204673 h 1715006"/>
              <a:gd name="connsiteX19" fmla="*/ 675003 w 3672473"/>
              <a:gd name="connsiteY19" fmla="*/ 261882 h 1715006"/>
              <a:gd name="connsiteX20" fmla="*/ 640681 w 3672473"/>
              <a:gd name="connsiteY20" fmla="*/ 296208 h 1715006"/>
              <a:gd name="connsiteX21" fmla="*/ 594918 w 3672473"/>
              <a:gd name="connsiteY21" fmla="*/ 364860 h 1715006"/>
              <a:gd name="connsiteX22" fmla="*/ 572037 w 3672473"/>
              <a:gd name="connsiteY22" fmla="*/ 410627 h 1715006"/>
              <a:gd name="connsiteX23" fmla="*/ 537714 w 3672473"/>
              <a:gd name="connsiteY23" fmla="*/ 444953 h 1715006"/>
              <a:gd name="connsiteX24" fmla="*/ 514833 w 3672473"/>
              <a:gd name="connsiteY24" fmla="*/ 479279 h 1715006"/>
              <a:gd name="connsiteX25" fmla="*/ 480511 w 3672473"/>
              <a:gd name="connsiteY25" fmla="*/ 525047 h 1715006"/>
              <a:gd name="connsiteX26" fmla="*/ 434748 w 3672473"/>
              <a:gd name="connsiteY26" fmla="*/ 536488 h 1715006"/>
              <a:gd name="connsiteX27" fmla="*/ 400426 w 3672473"/>
              <a:gd name="connsiteY27" fmla="*/ 559372 h 1715006"/>
              <a:gd name="connsiteX28" fmla="*/ 286018 w 3672473"/>
              <a:gd name="connsiteY28" fmla="*/ 593698 h 1715006"/>
              <a:gd name="connsiteX29" fmla="*/ 251696 w 3672473"/>
              <a:gd name="connsiteY29" fmla="*/ 628024 h 1715006"/>
              <a:gd name="connsiteX30" fmla="*/ 171611 w 3672473"/>
              <a:gd name="connsiteY30" fmla="*/ 673791 h 1715006"/>
              <a:gd name="connsiteX31" fmla="*/ 125848 w 3672473"/>
              <a:gd name="connsiteY31" fmla="*/ 731001 h 1715006"/>
              <a:gd name="connsiteX32" fmla="*/ 91526 w 3672473"/>
              <a:gd name="connsiteY32" fmla="*/ 742443 h 1715006"/>
              <a:gd name="connsiteX33" fmla="*/ 0 w 3672473"/>
              <a:gd name="connsiteY33" fmla="*/ 811095 h 1715006"/>
              <a:gd name="connsiteX34" fmla="*/ 423307 w 3672473"/>
              <a:gd name="connsiteY34" fmla="*/ 868304 h 1715006"/>
              <a:gd name="connsiteX35" fmla="*/ 469070 w 3672473"/>
              <a:gd name="connsiteY35" fmla="*/ 879746 h 1715006"/>
              <a:gd name="connsiteX36" fmla="*/ 537714 w 3672473"/>
              <a:gd name="connsiteY36" fmla="*/ 902630 h 1715006"/>
              <a:gd name="connsiteX37" fmla="*/ 606359 w 3672473"/>
              <a:gd name="connsiteY37" fmla="*/ 925514 h 1715006"/>
              <a:gd name="connsiteX38" fmla="*/ 640681 w 3672473"/>
              <a:gd name="connsiteY38" fmla="*/ 936956 h 1715006"/>
              <a:gd name="connsiteX39" fmla="*/ 755088 w 3672473"/>
              <a:gd name="connsiteY39" fmla="*/ 959839 h 1715006"/>
              <a:gd name="connsiteX40" fmla="*/ 812292 w 3672473"/>
              <a:gd name="connsiteY40" fmla="*/ 971281 h 1715006"/>
              <a:gd name="connsiteX41" fmla="*/ 915258 w 3672473"/>
              <a:gd name="connsiteY41" fmla="*/ 994165 h 1715006"/>
              <a:gd name="connsiteX42" fmla="*/ 1018225 w 3672473"/>
              <a:gd name="connsiteY42" fmla="*/ 1005607 h 1715006"/>
              <a:gd name="connsiteX43" fmla="*/ 1063988 w 3672473"/>
              <a:gd name="connsiteY43" fmla="*/ 1028491 h 1715006"/>
              <a:gd name="connsiteX44" fmla="*/ 1109751 w 3672473"/>
              <a:gd name="connsiteY44" fmla="*/ 1039933 h 1715006"/>
              <a:gd name="connsiteX45" fmla="*/ 1212717 w 3672473"/>
              <a:gd name="connsiteY45" fmla="*/ 1062817 h 1715006"/>
              <a:gd name="connsiteX46" fmla="*/ 1315684 w 3672473"/>
              <a:gd name="connsiteY46" fmla="*/ 1108584 h 1715006"/>
              <a:gd name="connsiteX47" fmla="*/ 1361447 w 3672473"/>
              <a:gd name="connsiteY47" fmla="*/ 1120026 h 1715006"/>
              <a:gd name="connsiteX48" fmla="*/ 1395769 w 3672473"/>
              <a:gd name="connsiteY48" fmla="*/ 1131468 h 1715006"/>
              <a:gd name="connsiteX49" fmla="*/ 1487295 w 3672473"/>
              <a:gd name="connsiteY49" fmla="*/ 1154352 h 1715006"/>
              <a:gd name="connsiteX50" fmla="*/ 1533058 w 3672473"/>
              <a:gd name="connsiteY50" fmla="*/ 1165794 h 1715006"/>
              <a:gd name="connsiteX51" fmla="*/ 1590261 w 3672473"/>
              <a:gd name="connsiteY51" fmla="*/ 1177236 h 1715006"/>
              <a:gd name="connsiteX52" fmla="*/ 1636024 w 3672473"/>
              <a:gd name="connsiteY52" fmla="*/ 1200120 h 1715006"/>
              <a:gd name="connsiteX53" fmla="*/ 1670346 w 3672473"/>
              <a:gd name="connsiteY53" fmla="*/ 1223004 h 1715006"/>
              <a:gd name="connsiteX54" fmla="*/ 1761872 w 3672473"/>
              <a:gd name="connsiteY54" fmla="*/ 1280213 h 1715006"/>
              <a:gd name="connsiteX55" fmla="*/ 1784754 w 3672473"/>
              <a:gd name="connsiteY55" fmla="*/ 1325981 h 1715006"/>
              <a:gd name="connsiteX56" fmla="*/ 1819076 w 3672473"/>
              <a:gd name="connsiteY56" fmla="*/ 1348865 h 1715006"/>
              <a:gd name="connsiteX57" fmla="*/ 1899161 w 3672473"/>
              <a:gd name="connsiteY57" fmla="*/ 1406074 h 1715006"/>
              <a:gd name="connsiteX58" fmla="*/ 1956364 w 3672473"/>
              <a:gd name="connsiteY58" fmla="*/ 1451842 h 1715006"/>
              <a:gd name="connsiteX59" fmla="*/ 2002127 w 3672473"/>
              <a:gd name="connsiteY59" fmla="*/ 1486168 h 1715006"/>
              <a:gd name="connsiteX60" fmla="*/ 2025009 w 3672473"/>
              <a:gd name="connsiteY60" fmla="*/ 1509052 h 1715006"/>
              <a:gd name="connsiteX61" fmla="*/ 2070772 w 3672473"/>
              <a:gd name="connsiteY61" fmla="*/ 1531935 h 1715006"/>
              <a:gd name="connsiteX62" fmla="*/ 2173738 w 3672473"/>
              <a:gd name="connsiteY62" fmla="*/ 1589145 h 1715006"/>
              <a:gd name="connsiteX63" fmla="*/ 2219501 w 3672473"/>
              <a:gd name="connsiteY63" fmla="*/ 1623471 h 1715006"/>
              <a:gd name="connsiteX64" fmla="*/ 2299586 w 3672473"/>
              <a:gd name="connsiteY64" fmla="*/ 1646355 h 1715006"/>
              <a:gd name="connsiteX65" fmla="*/ 2333908 w 3672473"/>
              <a:gd name="connsiteY65" fmla="*/ 1669238 h 1715006"/>
              <a:gd name="connsiteX66" fmla="*/ 2379671 w 3672473"/>
              <a:gd name="connsiteY66" fmla="*/ 1680680 h 1715006"/>
              <a:gd name="connsiteX67" fmla="*/ 2528401 w 3672473"/>
              <a:gd name="connsiteY67" fmla="*/ 1703564 h 1715006"/>
              <a:gd name="connsiteX68" fmla="*/ 2585604 w 3672473"/>
              <a:gd name="connsiteY68" fmla="*/ 1715006 h 1715006"/>
              <a:gd name="connsiteX69" fmla="*/ 2780097 w 3672473"/>
              <a:gd name="connsiteY69" fmla="*/ 1703564 h 1715006"/>
              <a:gd name="connsiteX70" fmla="*/ 2814419 w 3672473"/>
              <a:gd name="connsiteY70" fmla="*/ 1692122 h 1715006"/>
              <a:gd name="connsiteX71" fmla="*/ 2871622 w 3672473"/>
              <a:gd name="connsiteY71" fmla="*/ 1669238 h 1715006"/>
              <a:gd name="connsiteX72" fmla="*/ 2917385 w 3672473"/>
              <a:gd name="connsiteY72" fmla="*/ 1657796 h 1715006"/>
              <a:gd name="connsiteX73" fmla="*/ 2940267 w 3672473"/>
              <a:gd name="connsiteY73" fmla="*/ 1623471 h 1715006"/>
              <a:gd name="connsiteX74" fmla="*/ 3043233 w 3672473"/>
              <a:gd name="connsiteY74" fmla="*/ 1543377 h 1715006"/>
              <a:gd name="connsiteX75" fmla="*/ 3146200 w 3672473"/>
              <a:gd name="connsiteY75" fmla="*/ 1509052 h 1715006"/>
              <a:gd name="connsiteX76" fmla="*/ 3180522 w 3672473"/>
              <a:gd name="connsiteY76" fmla="*/ 1486168 h 1715006"/>
              <a:gd name="connsiteX77" fmla="*/ 3294929 w 3672473"/>
              <a:gd name="connsiteY77" fmla="*/ 1463284 h 1715006"/>
              <a:gd name="connsiteX78" fmla="*/ 3317811 w 3672473"/>
              <a:gd name="connsiteY78" fmla="*/ 1440400 h 1715006"/>
              <a:gd name="connsiteX79" fmla="*/ 3352133 w 3672473"/>
              <a:gd name="connsiteY79" fmla="*/ 1428958 h 1715006"/>
              <a:gd name="connsiteX80" fmla="*/ 3397896 w 3672473"/>
              <a:gd name="connsiteY80" fmla="*/ 1406074 h 1715006"/>
              <a:gd name="connsiteX81" fmla="*/ 3477981 w 3672473"/>
              <a:gd name="connsiteY81" fmla="*/ 1303097 h 1715006"/>
              <a:gd name="connsiteX82" fmla="*/ 3523744 w 3672473"/>
              <a:gd name="connsiteY82" fmla="*/ 1268771 h 1715006"/>
              <a:gd name="connsiteX83" fmla="*/ 3592388 w 3672473"/>
              <a:gd name="connsiteY83" fmla="*/ 1223004 h 1715006"/>
              <a:gd name="connsiteX84" fmla="*/ 3626710 w 3672473"/>
              <a:gd name="connsiteY84" fmla="*/ 1188678 h 1715006"/>
              <a:gd name="connsiteX85" fmla="*/ 3672473 w 3672473"/>
              <a:gd name="connsiteY85" fmla="*/ 1120026 h 1715006"/>
              <a:gd name="connsiteX86" fmla="*/ 3661033 w 3672473"/>
              <a:gd name="connsiteY86" fmla="*/ 1074259 h 1715006"/>
              <a:gd name="connsiteX87" fmla="*/ 3615270 w 3672473"/>
              <a:gd name="connsiteY87" fmla="*/ 1051375 h 1715006"/>
              <a:gd name="connsiteX88" fmla="*/ 3409337 w 3672473"/>
              <a:gd name="connsiteY88" fmla="*/ 1039933 h 1715006"/>
              <a:gd name="connsiteX89" fmla="*/ 3317811 w 3672473"/>
              <a:gd name="connsiteY89" fmla="*/ 1005607 h 1715006"/>
              <a:gd name="connsiteX90" fmla="*/ 3237726 w 3672473"/>
              <a:gd name="connsiteY90" fmla="*/ 971281 h 1715006"/>
              <a:gd name="connsiteX91" fmla="*/ 3191963 w 3672473"/>
              <a:gd name="connsiteY91" fmla="*/ 936956 h 1715006"/>
              <a:gd name="connsiteX92" fmla="*/ 3123318 w 3672473"/>
              <a:gd name="connsiteY92" fmla="*/ 914072 h 1715006"/>
              <a:gd name="connsiteX93" fmla="*/ 3088996 w 3672473"/>
              <a:gd name="connsiteY93" fmla="*/ 891188 h 1715006"/>
              <a:gd name="connsiteX94" fmla="*/ 3054674 w 3672473"/>
              <a:gd name="connsiteY94" fmla="*/ 879746 h 1715006"/>
              <a:gd name="connsiteX95" fmla="*/ 3008911 w 3672473"/>
              <a:gd name="connsiteY95" fmla="*/ 845420 h 1715006"/>
              <a:gd name="connsiteX96" fmla="*/ 2963148 w 3672473"/>
              <a:gd name="connsiteY96" fmla="*/ 822536 h 1715006"/>
              <a:gd name="connsiteX97" fmla="*/ 2905945 w 3672473"/>
              <a:gd name="connsiteY97" fmla="*/ 731001 h 1715006"/>
              <a:gd name="connsiteX98" fmla="*/ 2883063 w 3672473"/>
              <a:gd name="connsiteY98" fmla="*/ 628024 h 1715006"/>
              <a:gd name="connsiteX99" fmla="*/ 2837300 w 3672473"/>
              <a:gd name="connsiteY99" fmla="*/ 513605 h 1715006"/>
              <a:gd name="connsiteX100" fmla="*/ 2814419 w 3672473"/>
              <a:gd name="connsiteY100" fmla="*/ 422069 h 1715006"/>
              <a:gd name="connsiteX101" fmla="*/ 2802978 w 3672473"/>
              <a:gd name="connsiteY101" fmla="*/ 376302 h 1715006"/>
              <a:gd name="connsiteX102" fmla="*/ 2814419 w 3672473"/>
              <a:gd name="connsiteY102" fmla="*/ 284766 h 1715006"/>
              <a:gd name="connsiteX103" fmla="*/ 2814419 w 3672473"/>
              <a:gd name="connsiteY103" fmla="*/ 124579 h 1715006"/>
              <a:gd name="connsiteX104" fmla="*/ 2780097 w 3672473"/>
              <a:gd name="connsiteY104" fmla="*/ 101696 h 1715006"/>
              <a:gd name="connsiteX105" fmla="*/ 2768656 w 3672473"/>
              <a:gd name="connsiteY105" fmla="*/ 90254 h 171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3672473" h="1715006">
                <a:moveTo>
                  <a:pt x="2825860" y="113137"/>
                </a:moveTo>
                <a:cubicBezTo>
                  <a:pt x="2753402" y="105509"/>
                  <a:pt x="2680353" y="102233"/>
                  <a:pt x="2608486" y="90254"/>
                </a:cubicBezTo>
                <a:lnTo>
                  <a:pt x="2539841" y="78812"/>
                </a:lnTo>
                <a:cubicBezTo>
                  <a:pt x="2520709" y="75333"/>
                  <a:pt x="2501857" y="70327"/>
                  <a:pt x="2482638" y="67370"/>
                </a:cubicBezTo>
                <a:cubicBezTo>
                  <a:pt x="2302549" y="39661"/>
                  <a:pt x="2465070" y="70721"/>
                  <a:pt x="2333908" y="44486"/>
                </a:cubicBezTo>
                <a:cubicBezTo>
                  <a:pt x="2318654" y="36858"/>
                  <a:pt x="2304325" y="26996"/>
                  <a:pt x="2288145" y="21602"/>
                </a:cubicBezTo>
                <a:cubicBezTo>
                  <a:pt x="2193393" y="-9986"/>
                  <a:pt x="2004100" y="19613"/>
                  <a:pt x="1956364" y="21602"/>
                </a:cubicBezTo>
                <a:cubicBezTo>
                  <a:pt x="1944923" y="25416"/>
                  <a:pt x="1932828" y="27650"/>
                  <a:pt x="1922042" y="33044"/>
                </a:cubicBezTo>
                <a:cubicBezTo>
                  <a:pt x="1909743" y="39194"/>
                  <a:pt x="1901465" y="55546"/>
                  <a:pt x="1887720" y="55928"/>
                </a:cubicBezTo>
                <a:lnTo>
                  <a:pt x="1510176" y="44486"/>
                </a:lnTo>
                <a:cubicBezTo>
                  <a:pt x="1491108" y="36858"/>
                  <a:pt x="1472202" y="28814"/>
                  <a:pt x="1452973" y="21602"/>
                </a:cubicBezTo>
                <a:cubicBezTo>
                  <a:pt x="1334259" y="-22920"/>
                  <a:pt x="1316576" y="13941"/>
                  <a:pt x="1109751" y="21602"/>
                </a:cubicBezTo>
                <a:cubicBezTo>
                  <a:pt x="1039737" y="44943"/>
                  <a:pt x="1104028" y="26003"/>
                  <a:pt x="983903" y="44486"/>
                </a:cubicBezTo>
                <a:cubicBezTo>
                  <a:pt x="964683" y="47443"/>
                  <a:pt x="945767" y="52114"/>
                  <a:pt x="926699" y="55928"/>
                </a:cubicBezTo>
                <a:cubicBezTo>
                  <a:pt x="915258" y="63556"/>
                  <a:pt x="903114" y="70222"/>
                  <a:pt x="892377" y="78812"/>
                </a:cubicBezTo>
                <a:cubicBezTo>
                  <a:pt x="883954" y="85551"/>
                  <a:pt x="878124" y="95223"/>
                  <a:pt x="869495" y="101696"/>
                </a:cubicBezTo>
                <a:cubicBezTo>
                  <a:pt x="847495" y="118197"/>
                  <a:pt x="820296" y="128016"/>
                  <a:pt x="800851" y="147463"/>
                </a:cubicBezTo>
                <a:cubicBezTo>
                  <a:pt x="789410" y="158905"/>
                  <a:pt x="778959" y="171430"/>
                  <a:pt x="766529" y="181789"/>
                </a:cubicBezTo>
                <a:cubicBezTo>
                  <a:pt x="755966" y="190592"/>
                  <a:pt x="742555" y="195618"/>
                  <a:pt x="732207" y="204673"/>
                </a:cubicBezTo>
                <a:cubicBezTo>
                  <a:pt x="711913" y="222432"/>
                  <a:pt x="694071" y="242812"/>
                  <a:pt x="675003" y="261882"/>
                </a:cubicBezTo>
                <a:lnTo>
                  <a:pt x="640681" y="296208"/>
                </a:lnTo>
                <a:cubicBezTo>
                  <a:pt x="616138" y="369842"/>
                  <a:pt x="648481" y="289864"/>
                  <a:pt x="594918" y="364860"/>
                </a:cubicBezTo>
                <a:cubicBezTo>
                  <a:pt x="585005" y="378740"/>
                  <a:pt x="581950" y="396748"/>
                  <a:pt x="572037" y="410627"/>
                </a:cubicBezTo>
                <a:cubicBezTo>
                  <a:pt x="562633" y="423794"/>
                  <a:pt x="548072" y="432522"/>
                  <a:pt x="537714" y="444953"/>
                </a:cubicBezTo>
                <a:cubicBezTo>
                  <a:pt x="528911" y="455517"/>
                  <a:pt x="522825" y="468089"/>
                  <a:pt x="514833" y="479279"/>
                </a:cubicBezTo>
                <a:cubicBezTo>
                  <a:pt x="503750" y="494797"/>
                  <a:pt x="496028" y="513963"/>
                  <a:pt x="480511" y="525047"/>
                </a:cubicBezTo>
                <a:cubicBezTo>
                  <a:pt x="467716" y="534187"/>
                  <a:pt x="450002" y="532674"/>
                  <a:pt x="434748" y="536488"/>
                </a:cubicBezTo>
                <a:cubicBezTo>
                  <a:pt x="423307" y="544116"/>
                  <a:pt x="412725" y="553222"/>
                  <a:pt x="400426" y="559372"/>
                </a:cubicBezTo>
                <a:cubicBezTo>
                  <a:pt x="350254" y="584461"/>
                  <a:pt x="339607" y="582979"/>
                  <a:pt x="286018" y="593698"/>
                </a:cubicBezTo>
                <a:cubicBezTo>
                  <a:pt x="274577" y="605140"/>
                  <a:pt x="264126" y="617665"/>
                  <a:pt x="251696" y="628024"/>
                </a:cubicBezTo>
                <a:cubicBezTo>
                  <a:pt x="227438" y="648241"/>
                  <a:pt x="199589" y="659801"/>
                  <a:pt x="171611" y="673791"/>
                </a:cubicBezTo>
                <a:cubicBezTo>
                  <a:pt x="161218" y="689383"/>
                  <a:pt x="143963" y="720131"/>
                  <a:pt x="125848" y="731001"/>
                </a:cubicBezTo>
                <a:cubicBezTo>
                  <a:pt x="115507" y="737206"/>
                  <a:pt x="102068" y="736586"/>
                  <a:pt x="91526" y="742443"/>
                </a:cubicBezTo>
                <a:cubicBezTo>
                  <a:pt x="33313" y="774787"/>
                  <a:pt x="34715" y="776377"/>
                  <a:pt x="0" y="811095"/>
                </a:cubicBezTo>
                <a:cubicBezTo>
                  <a:pt x="45025" y="991205"/>
                  <a:pt x="-6684" y="846802"/>
                  <a:pt x="423307" y="868304"/>
                </a:cubicBezTo>
                <a:cubicBezTo>
                  <a:pt x="439011" y="869089"/>
                  <a:pt x="454009" y="875227"/>
                  <a:pt x="469070" y="879746"/>
                </a:cubicBezTo>
                <a:cubicBezTo>
                  <a:pt x="492172" y="886677"/>
                  <a:pt x="514833" y="895002"/>
                  <a:pt x="537714" y="902630"/>
                </a:cubicBezTo>
                <a:lnTo>
                  <a:pt x="606359" y="925514"/>
                </a:lnTo>
                <a:cubicBezTo>
                  <a:pt x="617800" y="929328"/>
                  <a:pt x="628856" y="934591"/>
                  <a:pt x="640681" y="936956"/>
                </a:cubicBezTo>
                <a:lnTo>
                  <a:pt x="755088" y="959839"/>
                </a:lnTo>
                <a:cubicBezTo>
                  <a:pt x="774156" y="963653"/>
                  <a:pt x="793427" y="966564"/>
                  <a:pt x="812292" y="971281"/>
                </a:cubicBezTo>
                <a:cubicBezTo>
                  <a:pt x="845599" y="979609"/>
                  <a:pt x="881370" y="989323"/>
                  <a:pt x="915258" y="994165"/>
                </a:cubicBezTo>
                <a:cubicBezTo>
                  <a:pt x="949444" y="999049"/>
                  <a:pt x="983903" y="1001793"/>
                  <a:pt x="1018225" y="1005607"/>
                </a:cubicBezTo>
                <a:cubicBezTo>
                  <a:pt x="1033479" y="1013235"/>
                  <a:pt x="1048019" y="1022502"/>
                  <a:pt x="1063988" y="1028491"/>
                </a:cubicBezTo>
                <a:cubicBezTo>
                  <a:pt x="1078711" y="1034013"/>
                  <a:pt x="1094632" y="1035613"/>
                  <a:pt x="1109751" y="1039933"/>
                </a:cubicBezTo>
                <a:cubicBezTo>
                  <a:pt x="1188612" y="1062467"/>
                  <a:pt x="1088836" y="1042168"/>
                  <a:pt x="1212717" y="1062817"/>
                </a:cubicBezTo>
                <a:cubicBezTo>
                  <a:pt x="1252591" y="1082756"/>
                  <a:pt x="1271855" y="1093973"/>
                  <a:pt x="1315684" y="1108584"/>
                </a:cubicBezTo>
                <a:cubicBezTo>
                  <a:pt x="1330601" y="1113557"/>
                  <a:pt x="1346328" y="1115706"/>
                  <a:pt x="1361447" y="1120026"/>
                </a:cubicBezTo>
                <a:cubicBezTo>
                  <a:pt x="1373043" y="1123339"/>
                  <a:pt x="1384134" y="1128295"/>
                  <a:pt x="1395769" y="1131468"/>
                </a:cubicBezTo>
                <a:cubicBezTo>
                  <a:pt x="1426108" y="1139743"/>
                  <a:pt x="1456786" y="1146724"/>
                  <a:pt x="1487295" y="1154352"/>
                </a:cubicBezTo>
                <a:cubicBezTo>
                  <a:pt x="1502549" y="1158166"/>
                  <a:pt x="1517640" y="1162710"/>
                  <a:pt x="1533058" y="1165794"/>
                </a:cubicBezTo>
                <a:lnTo>
                  <a:pt x="1590261" y="1177236"/>
                </a:lnTo>
                <a:cubicBezTo>
                  <a:pt x="1605515" y="1184864"/>
                  <a:pt x="1621216" y="1191658"/>
                  <a:pt x="1636024" y="1200120"/>
                </a:cubicBezTo>
                <a:cubicBezTo>
                  <a:pt x="1647962" y="1206943"/>
                  <a:pt x="1658686" y="1215716"/>
                  <a:pt x="1670346" y="1223004"/>
                </a:cubicBezTo>
                <a:cubicBezTo>
                  <a:pt x="1780737" y="1292005"/>
                  <a:pt x="1683451" y="1227926"/>
                  <a:pt x="1761872" y="1280213"/>
                </a:cubicBezTo>
                <a:cubicBezTo>
                  <a:pt x="1769499" y="1295469"/>
                  <a:pt x="1773835" y="1312877"/>
                  <a:pt x="1784754" y="1325981"/>
                </a:cubicBezTo>
                <a:cubicBezTo>
                  <a:pt x="1793556" y="1336545"/>
                  <a:pt x="1808513" y="1340062"/>
                  <a:pt x="1819076" y="1348865"/>
                </a:cubicBezTo>
                <a:cubicBezTo>
                  <a:pt x="1888647" y="1406846"/>
                  <a:pt x="1814483" y="1363730"/>
                  <a:pt x="1899161" y="1406074"/>
                </a:cubicBezTo>
                <a:cubicBezTo>
                  <a:pt x="1942579" y="1471210"/>
                  <a:pt x="1896852" y="1417831"/>
                  <a:pt x="1956364" y="1451842"/>
                </a:cubicBezTo>
                <a:cubicBezTo>
                  <a:pt x="1972920" y="1461304"/>
                  <a:pt x="1987479" y="1473960"/>
                  <a:pt x="2002127" y="1486168"/>
                </a:cubicBezTo>
                <a:cubicBezTo>
                  <a:pt x="2010414" y="1493074"/>
                  <a:pt x="2016034" y="1503068"/>
                  <a:pt x="2025009" y="1509052"/>
                </a:cubicBezTo>
                <a:cubicBezTo>
                  <a:pt x="2039199" y="1518513"/>
                  <a:pt x="2056148" y="1523160"/>
                  <a:pt x="2070772" y="1531935"/>
                </a:cubicBezTo>
                <a:cubicBezTo>
                  <a:pt x="2169123" y="1590952"/>
                  <a:pt x="2104700" y="1566129"/>
                  <a:pt x="2173738" y="1589145"/>
                </a:cubicBezTo>
                <a:cubicBezTo>
                  <a:pt x="2188992" y="1600587"/>
                  <a:pt x="2202945" y="1614009"/>
                  <a:pt x="2219501" y="1623471"/>
                </a:cubicBezTo>
                <a:cubicBezTo>
                  <a:pt x="2232267" y="1630767"/>
                  <a:pt x="2289678" y="1643878"/>
                  <a:pt x="2299586" y="1646355"/>
                </a:cubicBezTo>
                <a:cubicBezTo>
                  <a:pt x="2311027" y="1653983"/>
                  <a:pt x="2321270" y="1663821"/>
                  <a:pt x="2333908" y="1669238"/>
                </a:cubicBezTo>
                <a:cubicBezTo>
                  <a:pt x="2348360" y="1675432"/>
                  <a:pt x="2364322" y="1677269"/>
                  <a:pt x="2379671" y="1680680"/>
                </a:cubicBezTo>
                <a:cubicBezTo>
                  <a:pt x="2468204" y="1700356"/>
                  <a:pt x="2415714" y="1686226"/>
                  <a:pt x="2528401" y="1703564"/>
                </a:cubicBezTo>
                <a:cubicBezTo>
                  <a:pt x="2547620" y="1706521"/>
                  <a:pt x="2566536" y="1711192"/>
                  <a:pt x="2585604" y="1715006"/>
                </a:cubicBezTo>
                <a:cubicBezTo>
                  <a:pt x="2650435" y="1711192"/>
                  <a:pt x="2715476" y="1710027"/>
                  <a:pt x="2780097" y="1703564"/>
                </a:cubicBezTo>
                <a:cubicBezTo>
                  <a:pt x="2792097" y="1702364"/>
                  <a:pt x="2803127" y="1696357"/>
                  <a:pt x="2814419" y="1692122"/>
                </a:cubicBezTo>
                <a:cubicBezTo>
                  <a:pt x="2833648" y="1684910"/>
                  <a:pt x="2852139" y="1675733"/>
                  <a:pt x="2871622" y="1669238"/>
                </a:cubicBezTo>
                <a:cubicBezTo>
                  <a:pt x="2886539" y="1664265"/>
                  <a:pt x="2902131" y="1661610"/>
                  <a:pt x="2917385" y="1657796"/>
                </a:cubicBezTo>
                <a:cubicBezTo>
                  <a:pt x="2925012" y="1646354"/>
                  <a:pt x="2931464" y="1634035"/>
                  <a:pt x="2940267" y="1623471"/>
                </a:cubicBezTo>
                <a:cubicBezTo>
                  <a:pt x="2963047" y="1596133"/>
                  <a:pt x="3013794" y="1553191"/>
                  <a:pt x="3043233" y="1543377"/>
                </a:cubicBezTo>
                <a:lnTo>
                  <a:pt x="3146200" y="1509052"/>
                </a:lnTo>
                <a:cubicBezTo>
                  <a:pt x="3157641" y="1501424"/>
                  <a:pt x="3167884" y="1491585"/>
                  <a:pt x="3180522" y="1486168"/>
                </a:cubicBezTo>
                <a:cubicBezTo>
                  <a:pt x="3202243" y="1476858"/>
                  <a:pt x="3279443" y="1465865"/>
                  <a:pt x="3294929" y="1463284"/>
                </a:cubicBezTo>
                <a:cubicBezTo>
                  <a:pt x="3302556" y="1455656"/>
                  <a:pt x="3308561" y="1445950"/>
                  <a:pt x="3317811" y="1440400"/>
                </a:cubicBezTo>
                <a:cubicBezTo>
                  <a:pt x="3328152" y="1434195"/>
                  <a:pt x="3341049" y="1433709"/>
                  <a:pt x="3352133" y="1428958"/>
                </a:cubicBezTo>
                <a:cubicBezTo>
                  <a:pt x="3367809" y="1422239"/>
                  <a:pt x="3382642" y="1413702"/>
                  <a:pt x="3397896" y="1406074"/>
                </a:cubicBezTo>
                <a:cubicBezTo>
                  <a:pt x="3432324" y="1354428"/>
                  <a:pt x="3436163" y="1338945"/>
                  <a:pt x="3477981" y="1303097"/>
                </a:cubicBezTo>
                <a:cubicBezTo>
                  <a:pt x="3492458" y="1290686"/>
                  <a:pt x="3508123" y="1279707"/>
                  <a:pt x="3523744" y="1268771"/>
                </a:cubicBezTo>
                <a:cubicBezTo>
                  <a:pt x="3546273" y="1252999"/>
                  <a:pt x="3572943" y="1242451"/>
                  <a:pt x="3592388" y="1223004"/>
                </a:cubicBezTo>
                <a:cubicBezTo>
                  <a:pt x="3603829" y="1211562"/>
                  <a:pt x="3616777" y="1201451"/>
                  <a:pt x="3626710" y="1188678"/>
                </a:cubicBezTo>
                <a:cubicBezTo>
                  <a:pt x="3643594" y="1166968"/>
                  <a:pt x="3672473" y="1120026"/>
                  <a:pt x="3672473" y="1120026"/>
                </a:cubicBezTo>
                <a:cubicBezTo>
                  <a:pt x="3668660" y="1104770"/>
                  <a:pt x="3671099" y="1086340"/>
                  <a:pt x="3661033" y="1074259"/>
                </a:cubicBezTo>
                <a:cubicBezTo>
                  <a:pt x="3650115" y="1061156"/>
                  <a:pt x="3632169" y="1053680"/>
                  <a:pt x="3615270" y="1051375"/>
                </a:cubicBezTo>
                <a:cubicBezTo>
                  <a:pt x="3547150" y="1042085"/>
                  <a:pt x="3477981" y="1043747"/>
                  <a:pt x="3409337" y="1039933"/>
                </a:cubicBezTo>
                <a:cubicBezTo>
                  <a:pt x="3371596" y="1027351"/>
                  <a:pt x="3358855" y="1023851"/>
                  <a:pt x="3317811" y="1005607"/>
                </a:cubicBezTo>
                <a:cubicBezTo>
                  <a:pt x="3232989" y="967904"/>
                  <a:pt x="3308219" y="994782"/>
                  <a:pt x="3237726" y="971281"/>
                </a:cubicBezTo>
                <a:cubicBezTo>
                  <a:pt x="3222472" y="959839"/>
                  <a:pt x="3209018" y="945484"/>
                  <a:pt x="3191963" y="936956"/>
                </a:cubicBezTo>
                <a:cubicBezTo>
                  <a:pt x="3170390" y="926169"/>
                  <a:pt x="3123318" y="914072"/>
                  <a:pt x="3123318" y="914072"/>
                </a:cubicBezTo>
                <a:cubicBezTo>
                  <a:pt x="3111877" y="906444"/>
                  <a:pt x="3101295" y="897338"/>
                  <a:pt x="3088996" y="891188"/>
                </a:cubicBezTo>
                <a:cubicBezTo>
                  <a:pt x="3078210" y="885794"/>
                  <a:pt x="3065144" y="885730"/>
                  <a:pt x="3054674" y="879746"/>
                </a:cubicBezTo>
                <a:cubicBezTo>
                  <a:pt x="3038118" y="870284"/>
                  <a:pt x="3025081" y="855527"/>
                  <a:pt x="3008911" y="845420"/>
                </a:cubicBezTo>
                <a:cubicBezTo>
                  <a:pt x="2994449" y="836380"/>
                  <a:pt x="2978402" y="830164"/>
                  <a:pt x="2963148" y="822536"/>
                </a:cubicBezTo>
                <a:cubicBezTo>
                  <a:pt x="2944080" y="792024"/>
                  <a:pt x="2911860" y="766491"/>
                  <a:pt x="2905945" y="731001"/>
                </a:cubicBezTo>
                <a:cubicBezTo>
                  <a:pt x="2899088" y="689855"/>
                  <a:pt x="2898426" y="663875"/>
                  <a:pt x="2883063" y="628024"/>
                </a:cubicBezTo>
                <a:cubicBezTo>
                  <a:pt x="2848347" y="547012"/>
                  <a:pt x="2867058" y="617768"/>
                  <a:pt x="2837300" y="513605"/>
                </a:cubicBezTo>
                <a:cubicBezTo>
                  <a:pt x="2828661" y="483364"/>
                  <a:pt x="2822046" y="452581"/>
                  <a:pt x="2814419" y="422069"/>
                </a:cubicBezTo>
                <a:lnTo>
                  <a:pt x="2802978" y="376302"/>
                </a:lnTo>
                <a:cubicBezTo>
                  <a:pt x="2806792" y="345790"/>
                  <a:pt x="2808919" y="315020"/>
                  <a:pt x="2814419" y="284766"/>
                </a:cubicBezTo>
                <a:cubicBezTo>
                  <a:pt x="2828928" y="204960"/>
                  <a:pt x="2862763" y="281712"/>
                  <a:pt x="2814419" y="124579"/>
                </a:cubicBezTo>
                <a:cubicBezTo>
                  <a:pt x="2810376" y="111437"/>
                  <a:pt x="2791097" y="109947"/>
                  <a:pt x="2780097" y="101696"/>
                </a:cubicBezTo>
                <a:cubicBezTo>
                  <a:pt x="2775782" y="98460"/>
                  <a:pt x="2772470" y="94068"/>
                  <a:pt x="2768656" y="90254"/>
                </a:cubicBezTo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Freeform 2"/>
          <p:cNvSpPr/>
          <p:nvPr/>
        </p:nvSpPr>
        <p:spPr>
          <a:xfrm>
            <a:off x="1235598" y="3020667"/>
            <a:ext cx="2105094" cy="1189959"/>
          </a:xfrm>
          <a:custGeom>
            <a:avLst/>
            <a:gdLst>
              <a:gd name="connsiteX0" fmla="*/ 0 w 2105094"/>
              <a:gd name="connsiteY0" fmla="*/ 0 h 1189959"/>
              <a:gd name="connsiteX1" fmla="*/ 102967 w 2105094"/>
              <a:gd name="connsiteY1" fmla="*/ 22883 h 1189959"/>
              <a:gd name="connsiteX2" fmla="*/ 205933 w 2105094"/>
              <a:gd name="connsiteY2" fmla="*/ 45767 h 1189959"/>
              <a:gd name="connsiteX3" fmla="*/ 469070 w 2105094"/>
              <a:gd name="connsiteY3" fmla="*/ 68651 h 1189959"/>
              <a:gd name="connsiteX4" fmla="*/ 686444 w 2105094"/>
              <a:gd name="connsiteY4" fmla="*/ 80093 h 1189959"/>
              <a:gd name="connsiteX5" fmla="*/ 720766 w 2105094"/>
              <a:gd name="connsiteY5" fmla="*/ 91535 h 1189959"/>
              <a:gd name="connsiteX6" fmla="*/ 880936 w 2105094"/>
              <a:gd name="connsiteY6" fmla="*/ 114419 h 1189959"/>
              <a:gd name="connsiteX7" fmla="*/ 972462 w 2105094"/>
              <a:gd name="connsiteY7" fmla="*/ 137303 h 1189959"/>
              <a:gd name="connsiteX8" fmla="*/ 1018225 w 2105094"/>
              <a:gd name="connsiteY8" fmla="*/ 148744 h 1189959"/>
              <a:gd name="connsiteX9" fmla="*/ 1098310 w 2105094"/>
              <a:gd name="connsiteY9" fmla="*/ 160186 h 1189959"/>
              <a:gd name="connsiteX10" fmla="*/ 1578821 w 2105094"/>
              <a:gd name="connsiteY10" fmla="*/ 160186 h 1189959"/>
              <a:gd name="connsiteX11" fmla="*/ 1841957 w 2105094"/>
              <a:gd name="connsiteY11" fmla="*/ 205954 h 1189959"/>
              <a:gd name="connsiteX12" fmla="*/ 1876279 w 2105094"/>
              <a:gd name="connsiteY12" fmla="*/ 217396 h 1189959"/>
              <a:gd name="connsiteX13" fmla="*/ 2002127 w 2105094"/>
              <a:gd name="connsiteY13" fmla="*/ 240280 h 1189959"/>
              <a:gd name="connsiteX14" fmla="*/ 2036450 w 2105094"/>
              <a:gd name="connsiteY14" fmla="*/ 251722 h 1189959"/>
              <a:gd name="connsiteX15" fmla="*/ 2082212 w 2105094"/>
              <a:gd name="connsiteY15" fmla="*/ 331815 h 1189959"/>
              <a:gd name="connsiteX16" fmla="*/ 2105094 w 2105094"/>
              <a:gd name="connsiteY16" fmla="*/ 366141 h 1189959"/>
              <a:gd name="connsiteX17" fmla="*/ 2082212 w 2105094"/>
              <a:gd name="connsiteY17" fmla="*/ 434792 h 1189959"/>
              <a:gd name="connsiteX18" fmla="*/ 2047890 w 2105094"/>
              <a:gd name="connsiteY18" fmla="*/ 446234 h 1189959"/>
              <a:gd name="connsiteX19" fmla="*/ 1933483 w 2105094"/>
              <a:gd name="connsiteY19" fmla="*/ 492002 h 1189959"/>
              <a:gd name="connsiteX20" fmla="*/ 1864839 w 2105094"/>
              <a:gd name="connsiteY20" fmla="*/ 549212 h 1189959"/>
              <a:gd name="connsiteX21" fmla="*/ 1796194 w 2105094"/>
              <a:gd name="connsiteY21" fmla="*/ 583537 h 1189959"/>
              <a:gd name="connsiteX22" fmla="*/ 1693228 w 2105094"/>
              <a:gd name="connsiteY22" fmla="*/ 640747 h 1189959"/>
              <a:gd name="connsiteX23" fmla="*/ 1670346 w 2105094"/>
              <a:gd name="connsiteY23" fmla="*/ 663631 h 1189959"/>
              <a:gd name="connsiteX24" fmla="*/ 1647465 w 2105094"/>
              <a:gd name="connsiteY24" fmla="*/ 697957 h 1189959"/>
              <a:gd name="connsiteX25" fmla="*/ 1578821 w 2105094"/>
              <a:gd name="connsiteY25" fmla="*/ 732282 h 1189959"/>
              <a:gd name="connsiteX26" fmla="*/ 1510176 w 2105094"/>
              <a:gd name="connsiteY26" fmla="*/ 789492 h 1189959"/>
              <a:gd name="connsiteX27" fmla="*/ 1498735 w 2105094"/>
              <a:gd name="connsiteY27" fmla="*/ 903911 h 1189959"/>
              <a:gd name="connsiteX28" fmla="*/ 1555939 w 2105094"/>
              <a:gd name="connsiteY28" fmla="*/ 926795 h 1189959"/>
              <a:gd name="connsiteX29" fmla="*/ 1578821 w 2105094"/>
              <a:gd name="connsiteY29" fmla="*/ 949679 h 1189959"/>
              <a:gd name="connsiteX30" fmla="*/ 1567380 w 2105094"/>
              <a:gd name="connsiteY30" fmla="*/ 1052656 h 1189959"/>
              <a:gd name="connsiteX31" fmla="*/ 1498735 w 2105094"/>
              <a:gd name="connsiteY31" fmla="*/ 1064098 h 1189959"/>
              <a:gd name="connsiteX32" fmla="*/ 1452973 w 2105094"/>
              <a:gd name="connsiteY32" fmla="*/ 1075540 h 1189959"/>
              <a:gd name="connsiteX33" fmla="*/ 1418650 w 2105094"/>
              <a:gd name="connsiteY33" fmla="*/ 1086982 h 1189959"/>
              <a:gd name="connsiteX34" fmla="*/ 1350006 w 2105094"/>
              <a:gd name="connsiteY34" fmla="*/ 1098424 h 1189959"/>
              <a:gd name="connsiteX35" fmla="*/ 1304243 w 2105094"/>
              <a:gd name="connsiteY35" fmla="*/ 1109866 h 1189959"/>
              <a:gd name="connsiteX36" fmla="*/ 1281362 w 2105094"/>
              <a:gd name="connsiteY36" fmla="*/ 1144191 h 1189959"/>
              <a:gd name="connsiteX37" fmla="*/ 1224158 w 2105094"/>
              <a:gd name="connsiteY37" fmla="*/ 1189959 h 1189959"/>
              <a:gd name="connsiteX38" fmla="*/ 1109751 w 2105094"/>
              <a:gd name="connsiteY38" fmla="*/ 1178517 h 1189959"/>
              <a:gd name="connsiteX39" fmla="*/ 1075429 w 2105094"/>
              <a:gd name="connsiteY39" fmla="*/ 1155633 h 1189959"/>
              <a:gd name="connsiteX40" fmla="*/ 1029666 w 2105094"/>
              <a:gd name="connsiteY40" fmla="*/ 1144191 h 1189959"/>
              <a:gd name="connsiteX41" fmla="*/ 961021 w 2105094"/>
              <a:gd name="connsiteY41" fmla="*/ 1098424 h 1189959"/>
              <a:gd name="connsiteX42" fmla="*/ 915258 w 2105094"/>
              <a:gd name="connsiteY42" fmla="*/ 1029772 h 1189959"/>
              <a:gd name="connsiteX43" fmla="*/ 880936 w 2105094"/>
              <a:gd name="connsiteY43" fmla="*/ 949679 h 1189959"/>
              <a:gd name="connsiteX44" fmla="*/ 858055 w 2105094"/>
              <a:gd name="connsiteY44" fmla="*/ 869585 h 1189959"/>
              <a:gd name="connsiteX45" fmla="*/ 835173 w 2105094"/>
              <a:gd name="connsiteY45" fmla="*/ 823818 h 1189959"/>
              <a:gd name="connsiteX46" fmla="*/ 823733 w 2105094"/>
              <a:gd name="connsiteY46" fmla="*/ 778050 h 1189959"/>
              <a:gd name="connsiteX47" fmla="*/ 800851 w 2105094"/>
              <a:gd name="connsiteY47" fmla="*/ 709398 h 1189959"/>
              <a:gd name="connsiteX48" fmla="*/ 766529 w 2105094"/>
              <a:gd name="connsiteY48" fmla="*/ 526328 h 1189959"/>
              <a:gd name="connsiteX49" fmla="*/ 743648 w 2105094"/>
              <a:gd name="connsiteY49" fmla="*/ 492002 h 1189959"/>
              <a:gd name="connsiteX50" fmla="*/ 652122 w 2105094"/>
              <a:gd name="connsiteY50" fmla="*/ 446234 h 1189959"/>
              <a:gd name="connsiteX51" fmla="*/ 617800 w 2105094"/>
              <a:gd name="connsiteY51" fmla="*/ 423351 h 1189959"/>
              <a:gd name="connsiteX52" fmla="*/ 594918 w 2105094"/>
              <a:gd name="connsiteY52" fmla="*/ 400467 h 1189959"/>
              <a:gd name="connsiteX53" fmla="*/ 469070 w 2105094"/>
              <a:gd name="connsiteY53" fmla="*/ 366141 h 1189959"/>
              <a:gd name="connsiteX54" fmla="*/ 400426 w 2105094"/>
              <a:gd name="connsiteY54" fmla="*/ 331815 h 1189959"/>
              <a:gd name="connsiteX55" fmla="*/ 343222 w 2105094"/>
              <a:gd name="connsiteY55" fmla="*/ 286047 h 1189959"/>
              <a:gd name="connsiteX56" fmla="*/ 308900 w 2105094"/>
              <a:gd name="connsiteY56" fmla="*/ 263164 h 1189959"/>
              <a:gd name="connsiteX57" fmla="*/ 274578 w 2105094"/>
              <a:gd name="connsiteY57" fmla="*/ 251722 h 1189959"/>
              <a:gd name="connsiteX58" fmla="*/ 228815 w 2105094"/>
              <a:gd name="connsiteY58" fmla="*/ 228838 h 1189959"/>
              <a:gd name="connsiteX59" fmla="*/ 125848 w 2105094"/>
              <a:gd name="connsiteY59" fmla="*/ 183070 h 1189959"/>
              <a:gd name="connsiteX60" fmla="*/ 102967 w 2105094"/>
              <a:gd name="connsiteY60" fmla="*/ 148744 h 1189959"/>
              <a:gd name="connsiteX61" fmla="*/ 68645 w 2105094"/>
              <a:gd name="connsiteY61" fmla="*/ 125861 h 1189959"/>
              <a:gd name="connsiteX62" fmla="*/ 22882 w 2105094"/>
              <a:gd name="connsiteY62" fmla="*/ 68651 h 1189959"/>
              <a:gd name="connsiteX63" fmla="*/ 22882 w 2105094"/>
              <a:gd name="connsiteY63" fmla="*/ 45767 h 118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2105094" h="1189959">
                <a:moveTo>
                  <a:pt x="0" y="0"/>
                </a:moveTo>
                <a:lnTo>
                  <a:pt x="102967" y="22883"/>
                </a:lnTo>
                <a:cubicBezTo>
                  <a:pt x="148520" y="33396"/>
                  <a:pt x="156900" y="38223"/>
                  <a:pt x="205933" y="45767"/>
                </a:cubicBezTo>
                <a:cubicBezTo>
                  <a:pt x="300337" y="60292"/>
                  <a:pt x="367490" y="62675"/>
                  <a:pt x="469070" y="68651"/>
                </a:cubicBezTo>
                <a:lnTo>
                  <a:pt x="686444" y="80093"/>
                </a:lnTo>
                <a:cubicBezTo>
                  <a:pt x="697885" y="83907"/>
                  <a:pt x="709066" y="88610"/>
                  <a:pt x="720766" y="91535"/>
                </a:cubicBezTo>
                <a:cubicBezTo>
                  <a:pt x="779048" y="106107"/>
                  <a:pt x="816865" y="107299"/>
                  <a:pt x="880936" y="114419"/>
                </a:cubicBezTo>
                <a:lnTo>
                  <a:pt x="972462" y="137303"/>
                </a:lnTo>
                <a:cubicBezTo>
                  <a:pt x="987716" y="141117"/>
                  <a:pt x="1002659" y="146520"/>
                  <a:pt x="1018225" y="148744"/>
                </a:cubicBezTo>
                <a:lnTo>
                  <a:pt x="1098310" y="160186"/>
                </a:lnTo>
                <a:cubicBezTo>
                  <a:pt x="1306521" y="146304"/>
                  <a:pt x="1331623" y="138688"/>
                  <a:pt x="1578821" y="160186"/>
                </a:cubicBezTo>
                <a:cubicBezTo>
                  <a:pt x="1630579" y="164687"/>
                  <a:pt x="1763858" y="183638"/>
                  <a:pt x="1841957" y="205954"/>
                </a:cubicBezTo>
                <a:cubicBezTo>
                  <a:pt x="1853553" y="209267"/>
                  <a:pt x="1864579" y="214471"/>
                  <a:pt x="1876279" y="217396"/>
                </a:cubicBezTo>
                <a:cubicBezTo>
                  <a:pt x="1959556" y="238218"/>
                  <a:pt x="1910334" y="219879"/>
                  <a:pt x="2002127" y="240280"/>
                </a:cubicBezTo>
                <a:cubicBezTo>
                  <a:pt x="2013900" y="242896"/>
                  <a:pt x="2025009" y="247908"/>
                  <a:pt x="2036450" y="251722"/>
                </a:cubicBezTo>
                <a:cubicBezTo>
                  <a:pt x="2092198" y="335353"/>
                  <a:pt x="2024148" y="230193"/>
                  <a:pt x="2082212" y="331815"/>
                </a:cubicBezTo>
                <a:cubicBezTo>
                  <a:pt x="2089034" y="343755"/>
                  <a:pt x="2097467" y="354699"/>
                  <a:pt x="2105094" y="366141"/>
                </a:cubicBezTo>
                <a:cubicBezTo>
                  <a:pt x="2097467" y="389025"/>
                  <a:pt x="2096231" y="415163"/>
                  <a:pt x="2082212" y="434792"/>
                </a:cubicBezTo>
                <a:cubicBezTo>
                  <a:pt x="2075203" y="444606"/>
                  <a:pt x="2058676" y="440840"/>
                  <a:pt x="2047890" y="446234"/>
                </a:cubicBezTo>
                <a:cubicBezTo>
                  <a:pt x="1949387" y="495491"/>
                  <a:pt x="2034027" y="471891"/>
                  <a:pt x="1933483" y="492002"/>
                </a:cubicBezTo>
                <a:cubicBezTo>
                  <a:pt x="1848257" y="548826"/>
                  <a:pt x="1952942" y="475787"/>
                  <a:pt x="1864839" y="549212"/>
                </a:cubicBezTo>
                <a:cubicBezTo>
                  <a:pt x="1803892" y="600006"/>
                  <a:pt x="1858111" y="549135"/>
                  <a:pt x="1796194" y="583537"/>
                </a:cubicBezTo>
                <a:cubicBezTo>
                  <a:pt x="1678177" y="649110"/>
                  <a:pt x="1770890" y="614857"/>
                  <a:pt x="1693228" y="640747"/>
                </a:cubicBezTo>
                <a:cubicBezTo>
                  <a:pt x="1685601" y="648375"/>
                  <a:pt x="1677084" y="655207"/>
                  <a:pt x="1670346" y="663631"/>
                </a:cubicBezTo>
                <a:cubicBezTo>
                  <a:pt x="1661756" y="674369"/>
                  <a:pt x="1657188" y="688233"/>
                  <a:pt x="1647465" y="697957"/>
                </a:cubicBezTo>
                <a:cubicBezTo>
                  <a:pt x="1614680" y="730746"/>
                  <a:pt x="1616039" y="713671"/>
                  <a:pt x="1578821" y="732282"/>
                </a:cubicBezTo>
                <a:cubicBezTo>
                  <a:pt x="1546963" y="748213"/>
                  <a:pt x="1535479" y="764186"/>
                  <a:pt x="1510176" y="789492"/>
                </a:cubicBezTo>
                <a:cubicBezTo>
                  <a:pt x="1502214" y="813380"/>
                  <a:pt x="1468478" y="873650"/>
                  <a:pt x="1498735" y="903911"/>
                </a:cubicBezTo>
                <a:cubicBezTo>
                  <a:pt x="1513256" y="918434"/>
                  <a:pt x="1536871" y="919167"/>
                  <a:pt x="1555939" y="926795"/>
                </a:cubicBezTo>
                <a:cubicBezTo>
                  <a:pt x="1563566" y="934423"/>
                  <a:pt x="1573272" y="940429"/>
                  <a:pt x="1578821" y="949679"/>
                </a:cubicBezTo>
                <a:cubicBezTo>
                  <a:pt x="1596732" y="979534"/>
                  <a:pt x="1596386" y="1027273"/>
                  <a:pt x="1567380" y="1052656"/>
                </a:cubicBezTo>
                <a:cubicBezTo>
                  <a:pt x="1549923" y="1067932"/>
                  <a:pt x="1521482" y="1059548"/>
                  <a:pt x="1498735" y="1064098"/>
                </a:cubicBezTo>
                <a:cubicBezTo>
                  <a:pt x="1483317" y="1067182"/>
                  <a:pt x="1468091" y="1071220"/>
                  <a:pt x="1452973" y="1075540"/>
                </a:cubicBezTo>
                <a:cubicBezTo>
                  <a:pt x="1441377" y="1078853"/>
                  <a:pt x="1430423" y="1084366"/>
                  <a:pt x="1418650" y="1086982"/>
                </a:cubicBezTo>
                <a:cubicBezTo>
                  <a:pt x="1396005" y="1092015"/>
                  <a:pt x="1372752" y="1093874"/>
                  <a:pt x="1350006" y="1098424"/>
                </a:cubicBezTo>
                <a:cubicBezTo>
                  <a:pt x="1334588" y="1101508"/>
                  <a:pt x="1319497" y="1106052"/>
                  <a:pt x="1304243" y="1109866"/>
                </a:cubicBezTo>
                <a:cubicBezTo>
                  <a:pt x="1296616" y="1121308"/>
                  <a:pt x="1289952" y="1133453"/>
                  <a:pt x="1281362" y="1144191"/>
                </a:cubicBezTo>
                <a:cubicBezTo>
                  <a:pt x="1262731" y="1167481"/>
                  <a:pt x="1249642" y="1172967"/>
                  <a:pt x="1224158" y="1189959"/>
                </a:cubicBezTo>
                <a:cubicBezTo>
                  <a:pt x="1186022" y="1186145"/>
                  <a:pt x="1147095" y="1187136"/>
                  <a:pt x="1109751" y="1178517"/>
                </a:cubicBezTo>
                <a:cubicBezTo>
                  <a:pt x="1096353" y="1175425"/>
                  <a:pt x="1088067" y="1161050"/>
                  <a:pt x="1075429" y="1155633"/>
                </a:cubicBezTo>
                <a:cubicBezTo>
                  <a:pt x="1060977" y="1149438"/>
                  <a:pt x="1044920" y="1148005"/>
                  <a:pt x="1029666" y="1144191"/>
                </a:cubicBezTo>
                <a:cubicBezTo>
                  <a:pt x="1006784" y="1128935"/>
                  <a:pt x="976275" y="1121307"/>
                  <a:pt x="961021" y="1098424"/>
                </a:cubicBezTo>
                <a:lnTo>
                  <a:pt x="915258" y="1029772"/>
                </a:lnTo>
                <a:cubicBezTo>
                  <a:pt x="888429" y="949271"/>
                  <a:pt x="923348" y="1048650"/>
                  <a:pt x="880936" y="949679"/>
                </a:cubicBezTo>
                <a:cubicBezTo>
                  <a:pt x="853284" y="885150"/>
                  <a:pt x="887077" y="946982"/>
                  <a:pt x="858055" y="869585"/>
                </a:cubicBezTo>
                <a:cubicBezTo>
                  <a:pt x="852067" y="853615"/>
                  <a:pt x="842800" y="839074"/>
                  <a:pt x="835173" y="823818"/>
                </a:cubicBezTo>
                <a:cubicBezTo>
                  <a:pt x="831360" y="808562"/>
                  <a:pt x="828251" y="793112"/>
                  <a:pt x="823733" y="778050"/>
                </a:cubicBezTo>
                <a:cubicBezTo>
                  <a:pt x="816802" y="754945"/>
                  <a:pt x="800851" y="709398"/>
                  <a:pt x="800851" y="709398"/>
                </a:cubicBezTo>
                <a:cubicBezTo>
                  <a:pt x="796825" y="669138"/>
                  <a:pt x="795353" y="569570"/>
                  <a:pt x="766529" y="526328"/>
                </a:cubicBezTo>
                <a:cubicBezTo>
                  <a:pt x="758902" y="514886"/>
                  <a:pt x="754913" y="499888"/>
                  <a:pt x="743648" y="492002"/>
                </a:cubicBezTo>
                <a:cubicBezTo>
                  <a:pt x="715705" y="472439"/>
                  <a:pt x="680503" y="465156"/>
                  <a:pt x="652122" y="446234"/>
                </a:cubicBezTo>
                <a:cubicBezTo>
                  <a:pt x="640681" y="438606"/>
                  <a:pt x="628537" y="431941"/>
                  <a:pt x="617800" y="423351"/>
                </a:cubicBezTo>
                <a:cubicBezTo>
                  <a:pt x="609377" y="416612"/>
                  <a:pt x="604833" y="404717"/>
                  <a:pt x="594918" y="400467"/>
                </a:cubicBezTo>
                <a:cubicBezTo>
                  <a:pt x="534746" y="374676"/>
                  <a:pt x="530508" y="407105"/>
                  <a:pt x="469070" y="366141"/>
                </a:cubicBezTo>
                <a:cubicBezTo>
                  <a:pt x="424714" y="336567"/>
                  <a:pt x="447793" y="347606"/>
                  <a:pt x="400426" y="331815"/>
                </a:cubicBezTo>
                <a:cubicBezTo>
                  <a:pt x="361854" y="273951"/>
                  <a:pt x="398483" y="313680"/>
                  <a:pt x="343222" y="286047"/>
                </a:cubicBezTo>
                <a:cubicBezTo>
                  <a:pt x="330924" y="279897"/>
                  <a:pt x="321198" y="269314"/>
                  <a:pt x="308900" y="263164"/>
                </a:cubicBezTo>
                <a:cubicBezTo>
                  <a:pt x="298114" y="257770"/>
                  <a:pt x="285662" y="256473"/>
                  <a:pt x="274578" y="251722"/>
                </a:cubicBezTo>
                <a:cubicBezTo>
                  <a:pt x="258902" y="245003"/>
                  <a:pt x="244650" y="235173"/>
                  <a:pt x="228815" y="228838"/>
                </a:cubicBezTo>
                <a:cubicBezTo>
                  <a:pt x="126703" y="187988"/>
                  <a:pt x="191883" y="227097"/>
                  <a:pt x="125848" y="183070"/>
                </a:cubicBezTo>
                <a:cubicBezTo>
                  <a:pt x="118221" y="171628"/>
                  <a:pt x="112690" y="158468"/>
                  <a:pt x="102967" y="148744"/>
                </a:cubicBezTo>
                <a:cubicBezTo>
                  <a:pt x="93245" y="139021"/>
                  <a:pt x="79382" y="134451"/>
                  <a:pt x="68645" y="125861"/>
                </a:cubicBezTo>
                <a:cubicBezTo>
                  <a:pt x="53195" y="113500"/>
                  <a:pt x="29878" y="86143"/>
                  <a:pt x="22882" y="68651"/>
                </a:cubicBezTo>
                <a:cubicBezTo>
                  <a:pt x="20049" y="61568"/>
                  <a:pt x="22882" y="53395"/>
                  <a:pt x="22882" y="45767"/>
                </a:cubicBezTo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Freeform 3"/>
          <p:cNvSpPr/>
          <p:nvPr/>
        </p:nvSpPr>
        <p:spPr>
          <a:xfrm>
            <a:off x="-45763" y="3844485"/>
            <a:ext cx="5445920" cy="2093871"/>
          </a:xfrm>
          <a:custGeom>
            <a:avLst/>
            <a:gdLst>
              <a:gd name="connsiteX0" fmla="*/ 2093653 w 5445920"/>
              <a:gd name="connsiteY0" fmla="*/ 171628 h 2093871"/>
              <a:gd name="connsiteX1" fmla="*/ 1922042 w 5445920"/>
              <a:gd name="connsiteY1" fmla="*/ 114419 h 2093871"/>
              <a:gd name="connsiteX2" fmla="*/ 1876279 w 5445920"/>
              <a:gd name="connsiteY2" fmla="*/ 91535 h 2093871"/>
              <a:gd name="connsiteX3" fmla="*/ 1807635 w 5445920"/>
              <a:gd name="connsiteY3" fmla="*/ 68651 h 2093871"/>
              <a:gd name="connsiteX4" fmla="*/ 1773313 w 5445920"/>
              <a:gd name="connsiteY4" fmla="*/ 57209 h 2093871"/>
              <a:gd name="connsiteX5" fmla="*/ 1738990 w 5445920"/>
              <a:gd name="connsiteY5" fmla="*/ 45767 h 2093871"/>
              <a:gd name="connsiteX6" fmla="*/ 1704668 w 5445920"/>
              <a:gd name="connsiteY6" fmla="*/ 22884 h 2093871"/>
              <a:gd name="connsiteX7" fmla="*/ 1624583 w 5445920"/>
              <a:gd name="connsiteY7" fmla="*/ 0 h 2093871"/>
              <a:gd name="connsiteX8" fmla="*/ 1464413 w 5445920"/>
              <a:gd name="connsiteY8" fmla="*/ 11442 h 2093871"/>
              <a:gd name="connsiteX9" fmla="*/ 1430091 w 5445920"/>
              <a:gd name="connsiteY9" fmla="*/ 22884 h 2093871"/>
              <a:gd name="connsiteX10" fmla="*/ 1372887 w 5445920"/>
              <a:gd name="connsiteY10" fmla="*/ 45767 h 2093871"/>
              <a:gd name="connsiteX11" fmla="*/ 1327124 w 5445920"/>
              <a:gd name="connsiteY11" fmla="*/ 114419 h 2093871"/>
              <a:gd name="connsiteX12" fmla="*/ 1292802 w 5445920"/>
              <a:gd name="connsiteY12" fmla="*/ 148745 h 2093871"/>
              <a:gd name="connsiteX13" fmla="*/ 1269921 w 5445920"/>
              <a:gd name="connsiteY13" fmla="*/ 205954 h 2093871"/>
              <a:gd name="connsiteX14" fmla="*/ 1224158 w 5445920"/>
              <a:gd name="connsiteY14" fmla="*/ 240280 h 2093871"/>
              <a:gd name="connsiteX15" fmla="*/ 1201276 w 5445920"/>
              <a:gd name="connsiteY15" fmla="*/ 263164 h 2093871"/>
              <a:gd name="connsiteX16" fmla="*/ 1178395 w 5445920"/>
              <a:gd name="connsiteY16" fmla="*/ 297490 h 2093871"/>
              <a:gd name="connsiteX17" fmla="*/ 1144073 w 5445920"/>
              <a:gd name="connsiteY17" fmla="*/ 308931 h 2093871"/>
              <a:gd name="connsiteX18" fmla="*/ 1086869 w 5445920"/>
              <a:gd name="connsiteY18" fmla="*/ 331815 h 2093871"/>
              <a:gd name="connsiteX19" fmla="*/ 1018225 w 5445920"/>
              <a:gd name="connsiteY19" fmla="*/ 343257 h 2093871"/>
              <a:gd name="connsiteX20" fmla="*/ 652121 w 5445920"/>
              <a:gd name="connsiteY20" fmla="*/ 366141 h 2093871"/>
              <a:gd name="connsiteX21" fmla="*/ 572036 w 5445920"/>
              <a:gd name="connsiteY21" fmla="*/ 389025 h 2093871"/>
              <a:gd name="connsiteX22" fmla="*/ 537714 w 5445920"/>
              <a:gd name="connsiteY22" fmla="*/ 411909 h 2093871"/>
              <a:gd name="connsiteX23" fmla="*/ 503392 w 5445920"/>
              <a:gd name="connsiteY23" fmla="*/ 423351 h 2093871"/>
              <a:gd name="connsiteX24" fmla="*/ 446188 w 5445920"/>
              <a:gd name="connsiteY24" fmla="*/ 446234 h 2093871"/>
              <a:gd name="connsiteX25" fmla="*/ 377544 w 5445920"/>
              <a:gd name="connsiteY25" fmla="*/ 492002 h 2093871"/>
              <a:gd name="connsiteX26" fmla="*/ 308900 w 5445920"/>
              <a:gd name="connsiteY26" fmla="*/ 526328 h 2093871"/>
              <a:gd name="connsiteX27" fmla="*/ 286018 w 5445920"/>
              <a:gd name="connsiteY27" fmla="*/ 560654 h 2093871"/>
              <a:gd name="connsiteX28" fmla="*/ 263137 w 5445920"/>
              <a:gd name="connsiteY28" fmla="*/ 606421 h 2093871"/>
              <a:gd name="connsiteX29" fmla="*/ 228815 w 5445920"/>
              <a:gd name="connsiteY29" fmla="*/ 629305 h 2093871"/>
              <a:gd name="connsiteX30" fmla="*/ 205933 w 5445920"/>
              <a:gd name="connsiteY30" fmla="*/ 755166 h 2093871"/>
              <a:gd name="connsiteX31" fmla="*/ 194492 w 5445920"/>
              <a:gd name="connsiteY31" fmla="*/ 835260 h 2093871"/>
              <a:gd name="connsiteX32" fmla="*/ 160170 w 5445920"/>
              <a:gd name="connsiteY32" fmla="*/ 1189959 h 2093871"/>
              <a:gd name="connsiteX33" fmla="*/ 148730 w 5445920"/>
              <a:gd name="connsiteY33" fmla="*/ 1224285 h 2093871"/>
              <a:gd name="connsiteX34" fmla="*/ 114407 w 5445920"/>
              <a:gd name="connsiteY34" fmla="*/ 1373030 h 2093871"/>
              <a:gd name="connsiteX35" fmla="*/ 91526 w 5445920"/>
              <a:gd name="connsiteY35" fmla="*/ 1441681 h 2093871"/>
              <a:gd name="connsiteX36" fmla="*/ 80085 w 5445920"/>
              <a:gd name="connsiteY36" fmla="*/ 1476007 h 2093871"/>
              <a:gd name="connsiteX37" fmla="*/ 34322 w 5445920"/>
              <a:gd name="connsiteY37" fmla="*/ 1567543 h 2093871"/>
              <a:gd name="connsiteX38" fmla="*/ 0 w 5445920"/>
              <a:gd name="connsiteY38" fmla="*/ 1636194 h 2093871"/>
              <a:gd name="connsiteX39" fmla="*/ 22882 w 5445920"/>
              <a:gd name="connsiteY39" fmla="*/ 1796381 h 2093871"/>
              <a:gd name="connsiteX40" fmla="*/ 34322 w 5445920"/>
              <a:gd name="connsiteY40" fmla="*/ 1830707 h 2093871"/>
              <a:gd name="connsiteX41" fmla="*/ 57204 w 5445920"/>
              <a:gd name="connsiteY41" fmla="*/ 1865032 h 2093871"/>
              <a:gd name="connsiteX42" fmla="*/ 80085 w 5445920"/>
              <a:gd name="connsiteY42" fmla="*/ 1910800 h 2093871"/>
              <a:gd name="connsiteX43" fmla="*/ 102967 w 5445920"/>
              <a:gd name="connsiteY43" fmla="*/ 1933684 h 2093871"/>
              <a:gd name="connsiteX44" fmla="*/ 148730 w 5445920"/>
              <a:gd name="connsiteY44" fmla="*/ 1968010 h 2093871"/>
              <a:gd name="connsiteX45" fmla="*/ 183052 w 5445920"/>
              <a:gd name="connsiteY45" fmla="*/ 1990894 h 2093871"/>
              <a:gd name="connsiteX46" fmla="*/ 217374 w 5445920"/>
              <a:gd name="connsiteY46" fmla="*/ 2025219 h 2093871"/>
              <a:gd name="connsiteX47" fmla="*/ 286018 w 5445920"/>
              <a:gd name="connsiteY47" fmla="*/ 2048103 h 2093871"/>
              <a:gd name="connsiteX48" fmla="*/ 388985 w 5445920"/>
              <a:gd name="connsiteY48" fmla="*/ 2093871 h 2093871"/>
              <a:gd name="connsiteX49" fmla="*/ 766529 w 5445920"/>
              <a:gd name="connsiteY49" fmla="*/ 2059545 h 2093871"/>
              <a:gd name="connsiteX50" fmla="*/ 823732 w 5445920"/>
              <a:gd name="connsiteY50" fmla="*/ 2025219 h 2093871"/>
              <a:gd name="connsiteX51" fmla="*/ 892377 w 5445920"/>
              <a:gd name="connsiteY51" fmla="*/ 1990894 h 2093871"/>
              <a:gd name="connsiteX52" fmla="*/ 926699 w 5445920"/>
              <a:gd name="connsiteY52" fmla="*/ 1968010 h 2093871"/>
              <a:gd name="connsiteX53" fmla="*/ 1052547 w 5445920"/>
              <a:gd name="connsiteY53" fmla="*/ 1945126 h 2093871"/>
              <a:gd name="connsiteX54" fmla="*/ 1269921 w 5445920"/>
              <a:gd name="connsiteY54" fmla="*/ 1922242 h 2093871"/>
              <a:gd name="connsiteX55" fmla="*/ 1647465 w 5445920"/>
              <a:gd name="connsiteY55" fmla="*/ 1910800 h 2093871"/>
              <a:gd name="connsiteX56" fmla="*/ 1841957 w 5445920"/>
              <a:gd name="connsiteY56" fmla="*/ 1876474 h 2093871"/>
              <a:gd name="connsiteX57" fmla="*/ 1899161 w 5445920"/>
              <a:gd name="connsiteY57" fmla="*/ 1865032 h 2093871"/>
              <a:gd name="connsiteX58" fmla="*/ 2036449 w 5445920"/>
              <a:gd name="connsiteY58" fmla="*/ 1842149 h 2093871"/>
              <a:gd name="connsiteX59" fmla="*/ 2082212 w 5445920"/>
              <a:gd name="connsiteY59" fmla="*/ 1819265 h 2093871"/>
              <a:gd name="connsiteX60" fmla="*/ 2276705 w 5445920"/>
              <a:gd name="connsiteY60" fmla="*/ 1784939 h 2093871"/>
              <a:gd name="connsiteX61" fmla="*/ 2528400 w 5445920"/>
              <a:gd name="connsiteY61" fmla="*/ 1750613 h 2093871"/>
              <a:gd name="connsiteX62" fmla="*/ 2860182 w 5445920"/>
              <a:gd name="connsiteY62" fmla="*/ 1739171 h 2093871"/>
              <a:gd name="connsiteX63" fmla="*/ 2940267 w 5445920"/>
              <a:gd name="connsiteY63" fmla="*/ 1716287 h 2093871"/>
              <a:gd name="connsiteX64" fmla="*/ 2986029 w 5445920"/>
              <a:gd name="connsiteY64" fmla="*/ 1693404 h 2093871"/>
              <a:gd name="connsiteX65" fmla="*/ 3054674 w 5445920"/>
              <a:gd name="connsiteY65" fmla="*/ 1670520 h 2093871"/>
              <a:gd name="connsiteX66" fmla="*/ 3146200 w 5445920"/>
              <a:gd name="connsiteY66" fmla="*/ 1613310 h 2093871"/>
              <a:gd name="connsiteX67" fmla="*/ 3191963 w 5445920"/>
              <a:gd name="connsiteY67" fmla="*/ 1590426 h 2093871"/>
              <a:gd name="connsiteX68" fmla="*/ 3226285 w 5445920"/>
              <a:gd name="connsiteY68" fmla="*/ 1567543 h 2093871"/>
              <a:gd name="connsiteX69" fmla="*/ 3272048 w 5445920"/>
              <a:gd name="connsiteY69" fmla="*/ 1556101 h 2093871"/>
              <a:gd name="connsiteX70" fmla="*/ 3386455 w 5445920"/>
              <a:gd name="connsiteY70" fmla="*/ 1453123 h 2093871"/>
              <a:gd name="connsiteX71" fmla="*/ 3420777 w 5445920"/>
              <a:gd name="connsiteY71" fmla="*/ 1441681 h 2093871"/>
              <a:gd name="connsiteX72" fmla="*/ 3455099 w 5445920"/>
              <a:gd name="connsiteY72" fmla="*/ 1418798 h 2093871"/>
              <a:gd name="connsiteX73" fmla="*/ 3489421 w 5445920"/>
              <a:gd name="connsiteY73" fmla="*/ 1373030 h 2093871"/>
              <a:gd name="connsiteX74" fmla="*/ 3603829 w 5445920"/>
              <a:gd name="connsiteY74" fmla="*/ 1304378 h 2093871"/>
              <a:gd name="connsiteX75" fmla="*/ 3649592 w 5445920"/>
              <a:gd name="connsiteY75" fmla="*/ 1292936 h 2093871"/>
              <a:gd name="connsiteX76" fmla="*/ 3683914 w 5445920"/>
              <a:gd name="connsiteY76" fmla="*/ 1270053 h 2093871"/>
              <a:gd name="connsiteX77" fmla="*/ 3752558 w 5445920"/>
              <a:gd name="connsiteY77" fmla="*/ 1247169 h 2093871"/>
              <a:gd name="connsiteX78" fmla="*/ 3866965 w 5445920"/>
              <a:gd name="connsiteY78" fmla="*/ 1224285 h 2093871"/>
              <a:gd name="connsiteX79" fmla="*/ 4072898 w 5445920"/>
              <a:gd name="connsiteY79" fmla="*/ 1201401 h 2093871"/>
              <a:gd name="connsiteX80" fmla="*/ 4118661 w 5445920"/>
              <a:gd name="connsiteY80" fmla="*/ 1189959 h 2093871"/>
              <a:gd name="connsiteX81" fmla="*/ 4175865 w 5445920"/>
              <a:gd name="connsiteY81" fmla="*/ 1178517 h 2093871"/>
              <a:gd name="connsiteX82" fmla="*/ 4244509 w 5445920"/>
              <a:gd name="connsiteY82" fmla="*/ 1155633 h 2093871"/>
              <a:gd name="connsiteX83" fmla="*/ 4278832 w 5445920"/>
              <a:gd name="connsiteY83" fmla="*/ 1132750 h 2093871"/>
              <a:gd name="connsiteX84" fmla="*/ 4324594 w 5445920"/>
              <a:gd name="connsiteY84" fmla="*/ 1121308 h 2093871"/>
              <a:gd name="connsiteX85" fmla="*/ 4358917 w 5445920"/>
              <a:gd name="connsiteY85" fmla="*/ 1109866 h 2093871"/>
              <a:gd name="connsiteX86" fmla="*/ 4416120 w 5445920"/>
              <a:gd name="connsiteY86" fmla="*/ 1098424 h 2093871"/>
              <a:gd name="connsiteX87" fmla="*/ 4530527 w 5445920"/>
              <a:gd name="connsiteY87" fmla="*/ 1075540 h 2093871"/>
              <a:gd name="connsiteX88" fmla="*/ 4850868 w 5445920"/>
              <a:gd name="connsiteY88" fmla="*/ 1098424 h 2093871"/>
              <a:gd name="connsiteX89" fmla="*/ 4908071 w 5445920"/>
              <a:gd name="connsiteY89" fmla="*/ 1121308 h 2093871"/>
              <a:gd name="connsiteX90" fmla="*/ 4965275 w 5445920"/>
              <a:gd name="connsiteY90" fmla="*/ 1132750 h 2093871"/>
              <a:gd name="connsiteX91" fmla="*/ 5251293 w 5445920"/>
              <a:gd name="connsiteY91" fmla="*/ 1121308 h 2093871"/>
              <a:gd name="connsiteX92" fmla="*/ 5285615 w 5445920"/>
              <a:gd name="connsiteY92" fmla="*/ 1109866 h 2093871"/>
              <a:gd name="connsiteX93" fmla="*/ 5400023 w 5445920"/>
              <a:gd name="connsiteY93" fmla="*/ 1075540 h 2093871"/>
              <a:gd name="connsiteX94" fmla="*/ 5434345 w 5445920"/>
              <a:gd name="connsiteY94" fmla="*/ 1052656 h 2093871"/>
              <a:gd name="connsiteX95" fmla="*/ 5434345 w 5445920"/>
              <a:gd name="connsiteY95" fmla="*/ 984005 h 2093871"/>
              <a:gd name="connsiteX96" fmla="*/ 5388582 w 5445920"/>
              <a:gd name="connsiteY96" fmla="*/ 972563 h 2093871"/>
              <a:gd name="connsiteX97" fmla="*/ 5182649 w 5445920"/>
              <a:gd name="connsiteY97" fmla="*/ 926795 h 2093871"/>
              <a:gd name="connsiteX98" fmla="*/ 5159767 w 5445920"/>
              <a:gd name="connsiteY98" fmla="*/ 903911 h 2093871"/>
              <a:gd name="connsiteX99" fmla="*/ 5125445 w 5445920"/>
              <a:gd name="connsiteY99" fmla="*/ 858144 h 2093871"/>
              <a:gd name="connsiteX100" fmla="*/ 5033919 w 5445920"/>
              <a:gd name="connsiteY100" fmla="*/ 812376 h 2093871"/>
              <a:gd name="connsiteX101" fmla="*/ 4953834 w 5445920"/>
              <a:gd name="connsiteY101" fmla="*/ 766608 h 2093871"/>
              <a:gd name="connsiteX102" fmla="*/ 4885190 w 5445920"/>
              <a:gd name="connsiteY102" fmla="*/ 720841 h 2093871"/>
              <a:gd name="connsiteX103" fmla="*/ 4850868 w 5445920"/>
              <a:gd name="connsiteY103" fmla="*/ 709399 h 2093871"/>
              <a:gd name="connsiteX104" fmla="*/ 4816546 w 5445920"/>
              <a:gd name="connsiteY104" fmla="*/ 686515 h 2093871"/>
              <a:gd name="connsiteX105" fmla="*/ 4770783 w 5445920"/>
              <a:gd name="connsiteY105" fmla="*/ 663631 h 2093871"/>
              <a:gd name="connsiteX106" fmla="*/ 4736461 w 5445920"/>
              <a:gd name="connsiteY106" fmla="*/ 640747 h 2093871"/>
              <a:gd name="connsiteX107" fmla="*/ 4690698 w 5445920"/>
              <a:gd name="connsiteY107" fmla="*/ 629305 h 2093871"/>
              <a:gd name="connsiteX108" fmla="*/ 4644935 w 5445920"/>
              <a:gd name="connsiteY108" fmla="*/ 583538 h 2093871"/>
              <a:gd name="connsiteX109" fmla="*/ 4599172 w 5445920"/>
              <a:gd name="connsiteY109" fmla="*/ 560654 h 2093871"/>
              <a:gd name="connsiteX110" fmla="*/ 4519087 w 5445920"/>
              <a:gd name="connsiteY110" fmla="*/ 537770 h 2093871"/>
              <a:gd name="connsiteX111" fmla="*/ 4416120 w 5445920"/>
              <a:gd name="connsiteY111" fmla="*/ 480560 h 2093871"/>
              <a:gd name="connsiteX112" fmla="*/ 4313154 w 5445920"/>
              <a:gd name="connsiteY112" fmla="*/ 423351 h 2093871"/>
              <a:gd name="connsiteX113" fmla="*/ 4210187 w 5445920"/>
              <a:gd name="connsiteY113" fmla="*/ 354699 h 2093871"/>
              <a:gd name="connsiteX114" fmla="*/ 4118661 w 5445920"/>
              <a:gd name="connsiteY114" fmla="*/ 331815 h 2093871"/>
              <a:gd name="connsiteX115" fmla="*/ 3947050 w 5445920"/>
              <a:gd name="connsiteY115" fmla="*/ 308931 h 2093871"/>
              <a:gd name="connsiteX116" fmla="*/ 3844084 w 5445920"/>
              <a:gd name="connsiteY116" fmla="*/ 286048 h 2093871"/>
              <a:gd name="connsiteX117" fmla="*/ 3741117 w 5445920"/>
              <a:gd name="connsiteY117" fmla="*/ 274606 h 2093871"/>
              <a:gd name="connsiteX118" fmla="*/ 3546625 w 5445920"/>
              <a:gd name="connsiteY118" fmla="*/ 251722 h 2093871"/>
              <a:gd name="connsiteX119" fmla="*/ 3500862 w 5445920"/>
              <a:gd name="connsiteY119" fmla="*/ 240280 h 2093871"/>
              <a:gd name="connsiteX120" fmla="*/ 3420777 w 5445920"/>
              <a:gd name="connsiteY120" fmla="*/ 228838 h 2093871"/>
              <a:gd name="connsiteX121" fmla="*/ 3386455 w 5445920"/>
              <a:gd name="connsiteY121" fmla="*/ 205954 h 2093871"/>
              <a:gd name="connsiteX122" fmla="*/ 3317811 w 5445920"/>
              <a:gd name="connsiteY122" fmla="*/ 183070 h 2093871"/>
              <a:gd name="connsiteX123" fmla="*/ 3260607 w 5445920"/>
              <a:gd name="connsiteY123" fmla="*/ 160187 h 2093871"/>
              <a:gd name="connsiteX124" fmla="*/ 3020352 w 5445920"/>
              <a:gd name="connsiteY124" fmla="*/ 148745 h 2093871"/>
              <a:gd name="connsiteX125" fmla="*/ 2986029 w 5445920"/>
              <a:gd name="connsiteY125" fmla="*/ 171628 h 2093871"/>
              <a:gd name="connsiteX126" fmla="*/ 2917385 w 5445920"/>
              <a:gd name="connsiteY126" fmla="*/ 194512 h 2093871"/>
              <a:gd name="connsiteX127" fmla="*/ 2837300 w 5445920"/>
              <a:gd name="connsiteY127" fmla="*/ 228838 h 2093871"/>
              <a:gd name="connsiteX128" fmla="*/ 2780096 w 5445920"/>
              <a:gd name="connsiteY128" fmla="*/ 274606 h 2093871"/>
              <a:gd name="connsiteX129" fmla="*/ 2745774 w 5445920"/>
              <a:gd name="connsiteY129" fmla="*/ 297490 h 2093871"/>
              <a:gd name="connsiteX130" fmla="*/ 2700011 w 5445920"/>
              <a:gd name="connsiteY130" fmla="*/ 331815 h 2093871"/>
              <a:gd name="connsiteX131" fmla="*/ 2619926 w 5445920"/>
              <a:gd name="connsiteY131" fmla="*/ 377583 h 2093871"/>
              <a:gd name="connsiteX132" fmla="*/ 2574163 w 5445920"/>
              <a:gd name="connsiteY132" fmla="*/ 389025 h 2093871"/>
              <a:gd name="connsiteX133" fmla="*/ 2539841 w 5445920"/>
              <a:gd name="connsiteY133" fmla="*/ 411909 h 2093871"/>
              <a:gd name="connsiteX134" fmla="*/ 2333908 w 5445920"/>
              <a:gd name="connsiteY134" fmla="*/ 411909 h 2093871"/>
              <a:gd name="connsiteX135" fmla="*/ 2299586 w 5445920"/>
              <a:gd name="connsiteY135" fmla="*/ 400467 h 2093871"/>
              <a:gd name="connsiteX136" fmla="*/ 2253823 w 5445920"/>
              <a:gd name="connsiteY136" fmla="*/ 389025 h 2093871"/>
              <a:gd name="connsiteX137" fmla="*/ 2219501 w 5445920"/>
              <a:gd name="connsiteY137" fmla="*/ 354699 h 2093871"/>
              <a:gd name="connsiteX138" fmla="*/ 2173738 w 5445920"/>
              <a:gd name="connsiteY138" fmla="*/ 286048 h 2093871"/>
              <a:gd name="connsiteX139" fmla="*/ 2150857 w 5445920"/>
              <a:gd name="connsiteY139" fmla="*/ 251722 h 2093871"/>
              <a:gd name="connsiteX140" fmla="*/ 2127975 w 5445920"/>
              <a:gd name="connsiteY140" fmla="*/ 228838 h 2093871"/>
              <a:gd name="connsiteX141" fmla="*/ 2036449 w 5445920"/>
              <a:gd name="connsiteY141" fmla="*/ 171628 h 2093871"/>
              <a:gd name="connsiteX142" fmla="*/ 2025009 w 5445920"/>
              <a:gd name="connsiteY142" fmla="*/ 171628 h 2093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5445920" h="2093871">
                <a:moveTo>
                  <a:pt x="2093653" y="171628"/>
                </a:moveTo>
                <a:cubicBezTo>
                  <a:pt x="2036449" y="152558"/>
                  <a:pt x="1978622" y="135266"/>
                  <a:pt x="1922042" y="114419"/>
                </a:cubicBezTo>
                <a:cubicBezTo>
                  <a:pt x="1906039" y="108522"/>
                  <a:pt x="1892114" y="97870"/>
                  <a:pt x="1876279" y="91535"/>
                </a:cubicBezTo>
                <a:cubicBezTo>
                  <a:pt x="1853885" y="82576"/>
                  <a:pt x="1830516" y="76279"/>
                  <a:pt x="1807635" y="68651"/>
                </a:cubicBezTo>
                <a:lnTo>
                  <a:pt x="1773313" y="57209"/>
                </a:lnTo>
                <a:cubicBezTo>
                  <a:pt x="1761872" y="53395"/>
                  <a:pt x="1749024" y="52457"/>
                  <a:pt x="1738990" y="45767"/>
                </a:cubicBezTo>
                <a:cubicBezTo>
                  <a:pt x="1727549" y="38139"/>
                  <a:pt x="1716966" y="29034"/>
                  <a:pt x="1704668" y="22884"/>
                </a:cubicBezTo>
                <a:cubicBezTo>
                  <a:pt x="1688254" y="14676"/>
                  <a:pt x="1639247" y="3666"/>
                  <a:pt x="1624583" y="0"/>
                </a:cubicBezTo>
                <a:cubicBezTo>
                  <a:pt x="1571193" y="3814"/>
                  <a:pt x="1517572" y="5187"/>
                  <a:pt x="1464413" y="11442"/>
                </a:cubicBezTo>
                <a:cubicBezTo>
                  <a:pt x="1452436" y="12851"/>
                  <a:pt x="1441383" y="18649"/>
                  <a:pt x="1430091" y="22884"/>
                </a:cubicBezTo>
                <a:cubicBezTo>
                  <a:pt x="1410862" y="30096"/>
                  <a:pt x="1391955" y="38139"/>
                  <a:pt x="1372887" y="45767"/>
                </a:cubicBezTo>
                <a:cubicBezTo>
                  <a:pt x="1263401" y="155266"/>
                  <a:pt x="1393352" y="15066"/>
                  <a:pt x="1327124" y="114419"/>
                </a:cubicBezTo>
                <a:cubicBezTo>
                  <a:pt x="1318149" y="127882"/>
                  <a:pt x="1304243" y="137303"/>
                  <a:pt x="1292802" y="148745"/>
                </a:cubicBezTo>
                <a:cubicBezTo>
                  <a:pt x="1285175" y="167815"/>
                  <a:pt x="1282243" y="189523"/>
                  <a:pt x="1269921" y="205954"/>
                </a:cubicBezTo>
                <a:cubicBezTo>
                  <a:pt x="1258481" y="221210"/>
                  <a:pt x="1238806" y="228072"/>
                  <a:pt x="1224158" y="240280"/>
                </a:cubicBezTo>
                <a:cubicBezTo>
                  <a:pt x="1215871" y="247186"/>
                  <a:pt x="1208014" y="254740"/>
                  <a:pt x="1201276" y="263164"/>
                </a:cubicBezTo>
                <a:cubicBezTo>
                  <a:pt x="1192686" y="273902"/>
                  <a:pt x="1189132" y="288899"/>
                  <a:pt x="1178395" y="297490"/>
                </a:cubicBezTo>
                <a:cubicBezTo>
                  <a:pt x="1168978" y="305024"/>
                  <a:pt x="1155365" y="304696"/>
                  <a:pt x="1144073" y="308931"/>
                </a:cubicBezTo>
                <a:cubicBezTo>
                  <a:pt x="1124844" y="316143"/>
                  <a:pt x="1106682" y="326411"/>
                  <a:pt x="1086869" y="331815"/>
                </a:cubicBezTo>
                <a:cubicBezTo>
                  <a:pt x="1064490" y="337919"/>
                  <a:pt x="1041350" y="341431"/>
                  <a:pt x="1018225" y="343257"/>
                </a:cubicBezTo>
                <a:cubicBezTo>
                  <a:pt x="896332" y="352881"/>
                  <a:pt x="774156" y="358513"/>
                  <a:pt x="652121" y="366141"/>
                </a:cubicBezTo>
                <a:cubicBezTo>
                  <a:pt x="637460" y="369807"/>
                  <a:pt x="588447" y="380819"/>
                  <a:pt x="572036" y="389025"/>
                </a:cubicBezTo>
                <a:cubicBezTo>
                  <a:pt x="559737" y="395175"/>
                  <a:pt x="550013" y="405759"/>
                  <a:pt x="537714" y="411909"/>
                </a:cubicBezTo>
                <a:cubicBezTo>
                  <a:pt x="526928" y="417303"/>
                  <a:pt x="514684" y="419116"/>
                  <a:pt x="503392" y="423351"/>
                </a:cubicBezTo>
                <a:cubicBezTo>
                  <a:pt x="484163" y="430563"/>
                  <a:pt x="464217" y="436399"/>
                  <a:pt x="446188" y="446234"/>
                </a:cubicBezTo>
                <a:cubicBezTo>
                  <a:pt x="422046" y="459404"/>
                  <a:pt x="403633" y="483305"/>
                  <a:pt x="377544" y="492002"/>
                </a:cubicBezTo>
                <a:cubicBezTo>
                  <a:pt x="330177" y="507793"/>
                  <a:pt x="353256" y="496754"/>
                  <a:pt x="308900" y="526328"/>
                </a:cubicBezTo>
                <a:cubicBezTo>
                  <a:pt x="301273" y="537770"/>
                  <a:pt x="292840" y="548714"/>
                  <a:pt x="286018" y="560654"/>
                </a:cubicBezTo>
                <a:cubicBezTo>
                  <a:pt x="277556" y="575463"/>
                  <a:pt x="274055" y="593318"/>
                  <a:pt x="263137" y="606421"/>
                </a:cubicBezTo>
                <a:cubicBezTo>
                  <a:pt x="254335" y="616985"/>
                  <a:pt x="240256" y="621677"/>
                  <a:pt x="228815" y="629305"/>
                </a:cubicBezTo>
                <a:cubicBezTo>
                  <a:pt x="207087" y="694494"/>
                  <a:pt x="220307" y="647351"/>
                  <a:pt x="205933" y="755166"/>
                </a:cubicBezTo>
                <a:cubicBezTo>
                  <a:pt x="202369" y="781898"/>
                  <a:pt x="197009" y="808409"/>
                  <a:pt x="194492" y="835260"/>
                </a:cubicBezTo>
                <a:cubicBezTo>
                  <a:pt x="189648" y="886934"/>
                  <a:pt x="182512" y="1089408"/>
                  <a:pt x="160170" y="1189959"/>
                </a:cubicBezTo>
                <a:cubicBezTo>
                  <a:pt x="157554" y="1201733"/>
                  <a:pt x="151655" y="1212584"/>
                  <a:pt x="148730" y="1224285"/>
                </a:cubicBezTo>
                <a:cubicBezTo>
                  <a:pt x="130580" y="1296896"/>
                  <a:pt x="142882" y="1287595"/>
                  <a:pt x="114407" y="1373030"/>
                </a:cubicBezTo>
                <a:lnTo>
                  <a:pt x="91526" y="1441681"/>
                </a:lnTo>
                <a:cubicBezTo>
                  <a:pt x="87712" y="1453123"/>
                  <a:pt x="85478" y="1465219"/>
                  <a:pt x="80085" y="1476007"/>
                </a:cubicBezTo>
                <a:cubicBezTo>
                  <a:pt x="64831" y="1506519"/>
                  <a:pt x="53243" y="1539159"/>
                  <a:pt x="34322" y="1567543"/>
                </a:cubicBezTo>
                <a:cubicBezTo>
                  <a:pt x="4751" y="1611904"/>
                  <a:pt x="15789" y="1588823"/>
                  <a:pt x="0" y="1636194"/>
                </a:cubicBezTo>
                <a:cubicBezTo>
                  <a:pt x="7627" y="1689590"/>
                  <a:pt x="13509" y="1743264"/>
                  <a:pt x="22882" y="1796381"/>
                </a:cubicBezTo>
                <a:cubicBezTo>
                  <a:pt x="24978" y="1808258"/>
                  <a:pt x="28929" y="1819919"/>
                  <a:pt x="34322" y="1830707"/>
                </a:cubicBezTo>
                <a:cubicBezTo>
                  <a:pt x="40471" y="1843006"/>
                  <a:pt x="50382" y="1853093"/>
                  <a:pt x="57204" y="1865032"/>
                </a:cubicBezTo>
                <a:cubicBezTo>
                  <a:pt x="65666" y="1879841"/>
                  <a:pt x="70625" y="1896608"/>
                  <a:pt x="80085" y="1910800"/>
                </a:cubicBezTo>
                <a:cubicBezTo>
                  <a:pt x="86068" y="1919776"/>
                  <a:pt x="94680" y="1926778"/>
                  <a:pt x="102967" y="1933684"/>
                </a:cubicBezTo>
                <a:cubicBezTo>
                  <a:pt x="117615" y="1945892"/>
                  <a:pt x="133214" y="1956926"/>
                  <a:pt x="148730" y="1968010"/>
                </a:cubicBezTo>
                <a:cubicBezTo>
                  <a:pt x="159919" y="1976003"/>
                  <a:pt x="172489" y="1982091"/>
                  <a:pt x="183052" y="1990894"/>
                </a:cubicBezTo>
                <a:cubicBezTo>
                  <a:pt x="195482" y="2001253"/>
                  <a:pt x="203230" y="2017361"/>
                  <a:pt x="217374" y="2025219"/>
                </a:cubicBezTo>
                <a:cubicBezTo>
                  <a:pt x="238458" y="2036933"/>
                  <a:pt x="264061" y="2038121"/>
                  <a:pt x="286018" y="2048103"/>
                </a:cubicBezTo>
                <a:cubicBezTo>
                  <a:pt x="406969" y="2103087"/>
                  <a:pt x="286107" y="2068149"/>
                  <a:pt x="388985" y="2093871"/>
                </a:cubicBezTo>
                <a:cubicBezTo>
                  <a:pt x="514833" y="2082429"/>
                  <a:pt x="641709" y="2079256"/>
                  <a:pt x="766529" y="2059545"/>
                </a:cubicBezTo>
                <a:cubicBezTo>
                  <a:pt x="788494" y="2056076"/>
                  <a:pt x="804875" y="2037006"/>
                  <a:pt x="823732" y="2025219"/>
                </a:cubicBezTo>
                <a:cubicBezTo>
                  <a:pt x="874423" y="1993534"/>
                  <a:pt x="839455" y="2008535"/>
                  <a:pt x="892377" y="1990894"/>
                </a:cubicBezTo>
                <a:cubicBezTo>
                  <a:pt x="903818" y="1983266"/>
                  <a:pt x="914061" y="1973427"/>
                  <a:pt x="926699" y="1968010"/>
                </a:cubicBezTo>
                <a:cubicBezTo>
                  <a:pt x="953034" y="1956722"/>
                  <a:pt x="1035080" y="1947310"/>
                  <a:pt x="1052547" y="1945126"/>
                </a:cubicBezTo>
                <a:cubicBezTo>
                  <a:pt x="1077296" y="1942032"/>
                  <a:pt x="1250235" y="1923158"/>
                  <a:pt x="1269921" y="1922242"/>
                </a:cubicBezTo>
                <a:cubicBezTo>
                  <a:pt x="1395691" y="1916392"/>
                  <a:pt x="1521617" y="1914614"/>
                  <a:pt x="1647465" y="1910800"/>
                </a:cubicBezTo>
                <a:cubicBezTo>
                  <a:pt x="1910470" y="1858193"/>
                  <a:pt x="1638672" y="1910359"/>
                  <a:pt x="1841957" y="1876474"/>
                </a:cubicBezTo>
                <a:cubicBezTo>
                  <a:pt x="1861138" y="1873277"/>
                  <a:pt x="1879941" y="1867989"/>
                  <a:pt x="1899161" y="1865032"/>
                </a:cubicBezTo>
                <a:cubicBezTo>
                  <a:pt x="2038433" y="1843603"/>
                  <a:pt x="1944419" y="1865157"/>
                  <a:pt x="2036449" y="1842149"/>
                </a:cubicBezTo>
                <a:cubicBezTo>
                  <a:pt x="2051703" y="1834521"/>
                  <a:pt x="2066377" y="1825600"/>
                  <a:pt x="2082212" y="1819265"/>
                </a:cubicBezTo>
                <a:cubicBezTo>
                  <a:pt x="2171755" y="1783444"/>
                  <a:pt x="2160126" y="1797894"/>
                  <a:pt x="2276705" y="1784939"/>
                </a:cubicBezTo>
                <a:cubicBezTo>
                  <a:pt x="2361004" y="1775571"/>
                  <a:pt x="2443439" y="1755085"/>
                  <a:pt x="2528400" y="1750613"/>
                </a:cubicBezTo>
                <a:cubicBezTo>
                  <a:pt x="2638907" y="1744796"/>
                  <a:pt x="2749588" y="1742985"/>
                  <a:pt x="2860182" y="1739171"/>
                </a:cubicBezTo>
                <a:cubicBezTo>
                  <a:pt x="2883403" y="1733365"/>
                  <a:pt x="2917290" y="1726135"/>
                  <a:pt x="2940267" y="1716287"/>
                </a:cubicBezTo>
                <a:cubicBezTo>
                  <a:pt x="2955943" y="1709568"/>
                  <a:pt x="2970194" y="1699738"/>
                  <a:pt x="2986029" y="1693404"/>
                </a:cubicBezTo>
                <a:cubicBezTo>
                  <a:pt x="3008423" y="1684445"/>
                  <a:pt x="3054674" y="1670520"/>
                  <a:pt x="3054674" y="1670520"/>
                </a:cubicBezTo>
                <a:cubicBezTo>
                  <a:pt x="3108070" y="1617118"/>
                  <a:pt x="3068195" y="1647983"/>
                  <a:pt x="3146200" y="1613310"/>
                </a:cubicBezTo>
                <a:cubicBezTo>
                  <a:pt x="3161785" y="1606383"/>
                  <a:pt x="3177155" y="1598888"/>
                  <a:pt x="3191963" y="1590426"/>
                </a:cubicBezTo>
                <a:cubicBezTo>
                  <a:pt x="3203901" y="1583603"/>
                  <a:pt x="3213647" y="1572960"/>
                  <a:pt x="3226285" y="1567543"/>
                </a:cubicBezTo>
                <a:cubicBezTo>
                  <a:pt x="3240737" y="1561349"/>
                  <a:pt x="3256794" y="1559915"/>
                  <a:pt x="3272048" y="1556101"/>
                </a:cubicBezTo>
                <a:cubicBezTo>
                  <a:pt x="3303511" y="1524635"/>
                  <a:pt x="3344658" y="1477010"/>
                  <a:pt x="3386455" y="1453123"/>
                </a:cubicBezTo>
                <a:cubicBezTo>
                  <a:pt x="3396925" y="1447139"/>
                  <a:pt x="3409991" y="1447075"/>
                  <a:pt x="3420777" y="1441681"/>
                </a:cubicBezTo>
                <a:cubicBezTo>
                  <a:pt x="3433075" y="1435531"/>
                  <a:pt x="3443658" y="1426426"/>
                  <a:pt x="3455099" y="1418798"/>
                </a:cubicBezTo>
                <a:cubicBezTo>
                  <a:pt x="3466540" y="1403542"/>
                  <a:pt x="3475169" y="1385700"/>
                  <a:pt x="3489421" y="1373030"/>
                </a:cubicBezTo>
                <a:cubicBezTo>
                  <a:pt x="3508838" y="1355769"/>
                  <a:pt x="3572798" y="1316016"/>
                  <a:pt x="3603829" y="1304378"/>
                </a:cubicBezTo>
                <a:cubicBezTo>
                  <a:pt x="3618552" y="1298856"/>
                  <a:pt x="3634338" y="1296750"/>
                  <a:pt x="3649592" y="1292936"/>
                </a:cubicBezTo>
                <a:cubicBezTo>
                  <a:pt x="3661033" y="1285308"/>
                  <a:pt x="3671349" y="1275638"/>
                  <a:pt x="3683914" y="1270053"/>
                </a:cubicBezTo>
                <a:cubicBezTo>
                  <a:pt x="3705954" y="1260256"/>
                  <a:pt x="3729159" y="1253019"/>
                  <a:pt x="3752558" y="1247169"/>
                </a:cubicBezTo>
                <a:cubicBezTo>
                  <a:pt x="3808149" y="1233270"/>
                  <a:pt x="3801513" y="1233636"/>
                  <a:pt x="3866965" y="1224285"/>
                </a:cubicBezTo>
                <a:cubicBezTo>
                  <a:pt x="3942538" y="1213488"/>
                  <a:pt x="3995189" y="1209173"/>
                  <a:pt x="4072898" y="1201401"/>
                </a:cubicBezTo>
                <a:cubicBezTo>
                  <a:pt x="4088152" y="1197587"/>
                  <a:pt x="4103312" y="1193370"/>
                  <a:pt x="4118661" y="1189959"/>
                </a:cubicBezTo>
                <a:cubicBezTo>
                  <a:pt x="4137644" y="1185740"/>
                  <a:pt x="4157105" y="1183634"/>
                  <a:pt x="4175865" y="1178517"/>
                </a:cubicBezTo>
                <a:cubicBezTo>
                  <a:pt x="4199134" y="1172170"/>
                  <a:pt x="4224441" y="1169012"/>
                  <a:pt x="4244509" y="1155633"/>
                </a:cubicBezTo>
                <a:cubicBezTo>
                  <a:pt x="4255950" y="1148005"/>
                  <a:pt x="4266193" y="1138167"/>
                  <a:pt x="4278832" y="1132750"/>
                </a:cubicBezTo>
                <a:cubicBezTo>
                  <a:pt x="4293284" y="1126556"/>
                  <a:pt x="4309476" y="1125628"/>
                  <a:pt x="4324594" y="1121308"/>
                </a:cubicBezTo>
                <a:cubicBezTo>
                  <a:pt x="4336190" y="1117995"/>
                  <a:pt x="4347217" y="1112791"/>
                  <a:pt x="4358917" y="1109866"/>
                </a:cubicBezTo>
                <a:cubicBezTo>
                  <a:pt x="4377782" y="1105149"/>
                  <a:pt x="4397138" y="1102643"/>
                  <a:pt x="4416120" y="1098424"/>
                </a:cubicBezTo>
                <a:cubicBezTo>
                  <a:pt x="4518519" y="1075666"/>
                  <a:pt x="4396020" y="1097960"/>
                  <a:pt x="4530527" y="1075540"/>
                </a:cubicBezTo>
                <a:cubicBezTo>
                  <a:pt x="4546726" y="1076311"/>
                  <a:pt x="4775831" y="1079662"/>
                  <a:pt x="4850868" y="1098424"/>
                </a:cubicBezTo>
                <a:cubicBezTo>
                  <a:pt x="4870792" y="1103405"/>
                  <a:pt x="4888400" y="1115406"/>
                  <a:pt x="4908071" y="1121308"/>
                </a:cubicBezTo>
                <a:cubicBezTo>
                  <a:pt x="4926696" y="1126896"/>
                  <a:pt x="4946207" y="1128936"/>
                  <a:pt x="4965275" y="1132750"/>
                </a:cubicBezTo>
                <a:cubicBezTo>
                  <a:pt x="5060614" y="1128936"/>
                  <a:pt x="5156120" y="1128107"/>
                  <a:pt x="5251293" y="1121308"/>
                </a:cubicBezTo>
                <a:cubicBezTo>
                  <a:pt x="5263322" y="1120449"/>
                  <a:pt x="5274019" y="1113179"/>
                  <a:pt x="5285615" y="1109866"/>
                </a:cubicBezTo>
                <a:cubicBezTo>
                  <a:pt x="5406654" y="1075280"/>
                  <a:pt x="5236885" y="1129925"/>
                  <a:pt x="5400023" y="1075540"/>
                </a:cubicBezTo>
                <a:cubicBezTo>
                  <a:pt x="5411464" y="1067912"/>
                  <a:pt x="5425756" y="1063394"/>
                  <a:pt x="5434345" y="1052656"/>
                </a:cubicBezTo>
                <a:cubicBezTo>
                  <a:pt x="5446251" y="1037772"/>
                  <a:pt x="5452948" y="998889"/>
                  <a:pt x="5434345" y="984005"/>
                </a:cubicBezTo>
                <a:cubicBezTo>
                  <a:pt x="5422067" y="974182"/>
                  <a:pt x="5403643" y="977082"/>
                  <a:pt x="5388582" y="972563"/>
                </a:cubicBezTo>
                <a:cubicBezTo>
                  <a:pt x="5247760" y="930312"/>
                  <a:pt x="5397905" y="962675"/>
                  <a:pt x="5182649" y="926795"/>
                </a:cubicBezTo>
                <a:cubicBezTo>
                  <a:pt x="5175022" y="919167"/>
                  <a:pt x="5166672" y="912198"/>
                  <a:pt x="5159767" y="903911"/>
                </a:cubicBezTo>
                <a:cubicBezTo>
                  <a:pt x="5147560" y="889261"/>
                  <a:pt x="5139795" y="870702"/>
                  <a:pt x="5125445" y="858144"/>
                </a:cubicBezTo>
                <a:cubicBezTo>
                  <a:pt x="5092191" y="829044"/>
                  <a:pt x="5070741" y="824651"/>
                  <a:pt x="5033919" y="812376"/>
                </a:cubicBezTo>
                <a:cubicBezTo>
                  <a:pt x="4883802" y="699776"/>
                  <a:pt x="5066141" y="829007"/>
                  <a:pt x="4953834" y="766608"/>
                </a:cubicBezTo>
                <a:cubicBezTo>
                  <a:pt x="4929795" y="753251"/>
                  <a:pt x="4911279" y="729538"/>
                  <a:pt x="4885190" y="720841"/>
                </a:cubicBezTo>
                <a:cubicBezTo>
                  <a:pt x="4873749" y="717027"/>
                  <a:pt x="4861654" y="714793"/>
                  <a:pt x="4850868" y="709399"/>
                </a:cubicBezTo>
                <a:cubicBezTo>
                  <a:pt x="4838569" y="703249"/>
                  <a:pt x="4828484" y="693338"/>
                  <a:pt x="4816546" y="686515"/>
                </a:cubicBezTo>
                <a:cubicBezTo>
                  <a:pt x="4801738" y="678053"/>
                  <a:pt x="4785591" y="672093"/>
                  <a:pt x="4770783" y="663631"/>
                </a:cubicBezTo>
                <a:cubicBezTo>
                  <a:pt x="4758845" y="656808"/>
                  <a:pt x="4749099" y="646164"/>
                  <a:pt x="4736461" y="640747"/>
                </a:cubicBezTo>
                <a:cubicBezTo>
                  <a:pt x="4722009" y="634552"/>
                  <a:pt x="4705952" y="633119"/>
                  <a:pt x="4690698" y="629305"/>
                </a:cubicBezTo>
                <a:cubicBezTo>
                  <a:pt x="4675444" y="614049"/>
                  <a:pt x="4662193" y="596483"/>
                  <a:pt x="4644935" y="583538"/>
                </a:cubicBezTo>
                <a:cubicBezTo>
                  <a:pt x="4631291" y="573304"/>
                  <a:pt x="4614848" y="567373"/>
                  <a:pt x="4599172" y="560654"/>
                </a:cubicBezTo>
                <a:cubicBezTo>
                  <a:pt x="4576193" y="550805"/>
                  <a:pt x="4542310" y="543576"/>
                  <a:pt x="4519087" y="537770"/>
                </a:cubicBezTo>
                <a:cubicBezTo>
                  <a:pt x="4440408" y="485312"/>
                  <a:pt x="4476532" y="500700"/>
                  <a:pt x="4416120" y="480560"/>
                </a:cubicBezTo>
                <a:cubicBezTo>
                  <a:pt x="4298285" y="392174"/>
                  <a:pt x="4447989" y="498266"/>
                  <a:pt x="4313154" y="423351"/>
                </a:cubicBezTo>
                <a:cubicBezTo>
                  <a:pt x="4140680" y="327522"/>
                  <a:pt x="4410765" y="454999"/>
                  <a:pt x="4210187" y="354699"/>
                </a:cubicBezTo>
                <a:cubicBezTo>
                  <a:pt x="4185654" y="342431"/>
                  <a:pt x="4142160" y="337038"/>
                  <a:pt x="4118661" y="331815"/>
                </a:cubicBezTo>
                <a:cubicBezTo>
                  <a:pt x="4013708" y="308490"/>
                  <a:pt x="4137649" y="326260"/>
                  <a:pt x="3947050" y="308931"/>
                </a:cubicBezTo>
                <a:cubicBezTo>
                  <a:pt x="3913745" y="300604"/>
                  <a:pt x="3877969" y="290889"/>
                  <a:pt x="3844084" y="286048"/>
                </a:cubicBezTo>
                <a:cubicBezTo>
                  <a:pt x="3809898" y="281164"/>
                  <a:pt x="3775384" y="278890"/>
                  <a:pt x="3741117" y="274606"/>
                </a:cubicBezTo>
                <a:cubicBezTo>
                  <a:pt x="3538784" y="249312"/>
                  <a:pt x="3807688" y="277831"/>
                  <a:pt x="3546625" y="251722"/>
                </a:cubicBezTo>
                <a:cubicBezTo>
                  <a:pt x="3531371" y="247908"/>
                  <a:pt x="3516332" y="243093"/>
                  <a:pt x="3500862" y="240280"/>
                </a:cubicBezTo>
                <a:cubicBezTo>
                  <a:pt x="3474331" y="235456"/>
                  <a:pt x="3446606" y="236587"/>
                  <a:pt x="3420777" y="228838"/>
                </a:cubicBezTo>
                <a:cubicBezTo>
                  <a:pt x="3407607" y="224886"/>
                  <a:pt x="3399020" y="211539"/>
                  <a:pt x="3386455" y="205954"/>
                </a:cubicBezTo>
                <a:cubicBezTo>
                  <a:pt x="3364415" y="196157"/>
                  <a:pt x="3340478" y="191313"/>
                  <a:pt x="3317811" y="183070"/>
                </a:cubicBezTo>
                <a:cubicBezTo>
                  <a:pt x="3298511" y="176051"/>
                  <a:pt x="3279675" y="167815"/>
                  <a:pt x="3260607" y="160187"/>
                </a:cubicBezTo>
                <a:cubicBezTo>
                  <a:pt x="3188920" y="88494"/>
                  <a:pt x="3231687" y="119924"/>
                  <a:pt x="3020352" y="148745"/>
                </a:cubicBezTo>
                <a:cubicBezTo>
                  <a:pt x="3006728" y="150603"/>
                  <a:pt x="2998594" y="166043"/>
                  <a:pt x="2986029" y="171628"/>
                </a:cubicBezTo>
                <a:cubicBezTo>
                  <a:pt x="2963989" y="181424"/>
                  <a:pt x="2937453" y="181132"/>
                  <a:pt x="2917385" y="194512"/>
                </a:cubicBezTo>
                <a:cubicBezTo>
                  <a:pt x="2869980" y="226119"/>
                  <a:pt x="2896403" y="214061"/>
                  <a:pt x="2837300" y="228838"/>
                </a:cubicBezTo>
                <a:cubicBezTo>
                  <a:pt x="2731663" y="299271"/>
                  <a:pt x="2861606" y="209391"/>
                  <a:pt x="2780096" y="274606"/>
                </a:cubicBezTo>
                <a:cubicBezTo>
                  <a:pt x="2769359" y="283196"/>
                  <a:pt x="2756963" y="289497"/>
                  <a:pt x="2745774" y="297490"/>
                </a:cubicBezTo>
                <a:cubicBezTo>
                  <a:pt x="2730258" y="308574"/>
                  <a:pt x="2715527" y="320731"/>
                  <a:pt x="2700011" y="331815"/>
                </a:cubicBezTo>
                <a:cubicBezTo>
                  <a:pt x="2675552" y="349287"/>
                  <a:pt x="2648153" y="366997"/>
                  <a:pt x="2619926" y="377583"/>
                </a:cubicBezTo>
                <a:cubicBezTo>
                  <a:pt x="2605203" y="383105"/>
                  <a:pt x="2589417" y="385211"/>
                  <a:pt x="2574163" y="389025"/>
                </a:cubicBezTo>
                <a:cubicBezTo>
                  <a:pt x="2562722" y="396653"/>
                  <a:pt x="2552479" y="406492"/>
                  <a:pt x="2539841" y="411909"/>
                </a:cubicBezTo>
                <a:cubicBezTo>
                  <a:pt x="2477040" y="438827"/>
                  <a:pt x="2390993" y="415987"/>
                  <a:pt x="2333908" y="411909"/>
                </a:cubicBezTo>
                <a:cubicBezTo>
                  <a:pt x="2322467" y="408095"/>
                  <a:pt x="2311182" y="403780"/>
                  <a:pt x="2299586" y="400467"/>
                </a:cubicBezTo>
                <a:cubicBezTo>
                  <a:pt x="2284467" y="396147"/>
                  <a:pt x="2267475" y="396827"/>
                  <a:pt x="2253823" y="389025"/>
                </a:cubicBezTo>
                <a:cubicBezTo>
                  <a:pt x="2239775" y="380997"/>
                  <a:pt x="2230942" y="366141"/>
                  <a:pt x="2219501" y="354699"/>
                </a:cubicBezTo>
                <a:cubicBezTo>
                  <a:pt x="2199394" y="294374"/>
                  <a:pt x="2221350" y="343188"/>
                  <a:pt x="2173738" y="286048"/>
                </a:cubicBezTo>
                <a:cubicBezTo>
                  <a:pt x="2164935" y="275484"/>
                  <a:pt x="2159447" y="262460"/>
                  <a:pt x="2150857" y="251722"/>
                </a:cubicBezTo>
                <a:cubicBezTo>
                  <a:pt x="2144119" y="243298"/>
                  <a:pt x="2136165" y="235859"/>
                  <a:pt x="2127975" y="228838"/>
                </a:cubicBezTo>
                <a:cubicBezTo>
                  <a:pt x="2083602" y="190800"/>
                  <a:pt x="2082951" y="183255"/>
                  <a:pt x="2036449" y="171628"/>
                </a:cubicBezTo>
                <a:cubicBezTo>
                  <a:pt x="2032750" y="170703"/>
                  <a:pt x="2028822" y="171628"/>
                  <a:pt x="2025009" y="171628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Freeform 5"/>
          <p:cNvSpPr/>
          <p:nvPr/>
        </p:nvSpPr>
        <p:spPr>
          <a:xfrm>
            <a:off x="5628837" y="3180853"/>
            <a:ext cx="975641" cy="869586"/>
          </a:xfrm>
          <a:custGeom>
            <a:avLst/>
            <a:gdLst>
              <a:gd name="connsiteX0" fmla="*/ 640681 w 975641"/>
              <a:gd name="connsiteY0" fmla="*/ 205955 h 869586"/>
              <a:gd name="connsiteX1" fmla="*/ 526273 w 975641"/>
              <a:gd name="connsiteY1" fmla="*/ 160187 h 869586"/>
              <a:gd name="connsiteX2" fmla="*/ 480511 w 975641"/>
              <a:gd name="connsiteY2" fmla="*/ 137303 h 869586"/>
              <a:gd name="connsiteX3" fmla="*/ 411866 w 975641"/>
              <a:gd name="connsiteY3" fmla="*/ 114420 h 869586"/>
              <a:gd name="connsiteX4" fmla="*/ 320340 w 975641"/>
              <a:gd name="connsiteY4" fmla="*/ 68652 h 869586"/>
              <a:gd name="connsiteX5" fmla="*/ 228815 w 975641"/>
              <a:gd name="connsiteY5" fmla="*/ 45768 h 869586"/>
              <a:gd name="connsiteX6" fmla="*/ 183052 w 975641"/>
              <a:gd name="connsiteY6" fmla="*/ 22884 h 869586"/>
              <a:gd name="connsiteX7" fmla="*/ 91526 w 975641"/>
              <a:gd name="connsiteY7" fmla="*/ 0 h 869586"/>
              <a:gd name="connsiteX8" fmla="*/ 11441 w 975641"/>
              <a:gd name="connsiteY8" fmla="*/ 11442 h 869586"/>
              <a:gd name="connsiteX9" fmla="*/ 0 w 975641"/>
              <a:gd name="connsiteY9" fmla="*/ 45768 h 869586"/>
              <a:gd name="connsiteX10" fmla="*/ 34322 w 975641"/>
              <a:gd name="connsiteY10" fmla="*/ 137303 h 869586"/>
              <a:gd name="connsiteX11" fmla="*/ 45763 w 975641"/>
              <a:gd name="connsiteY11" fmla="*/ 171629 h 869586"/>
              <a:gd name="connsiteX12" fmla="*/ 57204 w 975641"/>
              <a:gd name="connsiteY12" fmla="*/ 331816 h 869586"/>
              <a:gd name="connsiteX13" fmla="*/ 68644 w 975641"/>
              <a:gd name="connsiteY13" fmla="*/ 411909 h 869586"/>
              <a:gd name="connsiteX14" fmla="*/ 91526 w 975641"/>
              <a:gd name="connsiteY14" fmla="*/ 434793 h 869586"/>
              <a:gd name="connsiteX15" fmla="*/ 137289 w 975641"/>
              <a:gd name="connsiteY15" fmla="*/ 594980 h 869586"/>
              <a:gd name="connsiteX16" fmla="*/ 160170 w 975641"/>
              <a:gd name="connsiteY16" fmla="*/ 629306 h 869586"/>
              <a:gd name="connsiteX17" fmla="*/ 274577 w 975641"/>
              <a:gd name="connsiteY17" fmla="*/ 675074 h 869586"/>
              <a:gd name="connsiteX18" fmla="*/ 320340 w 975641"/>
              <a:gd name="connsiteY18" fmla="*/ 697957 h 869586"/>
              <a:gd name="connsiteX19" fmla="*/ 400425 w 975641"/>
              <a:gd name="connsiteY19" fmla="*/ 720841 h 869586"/>
              <a:gd name="connsiteX20" fmla="*/ 480511 w 975641"/>
              <a:gd name="connsiteY20" fmla="*/ 755167 h 869586"/>
              <a:gd name="connsiteX21" fmla="*/ 560596 w 975641"/>
              <a:gd name="connsiteY21" fmla="*/ 789493 h 869586"/>
              <a:gd name="connsiteX22" fmla="*/ 606358 w 975641"/>
              <a:gd name="connsiteY22" fmla="*/ 823819 h 869586"/>
              <a:gd name="connsiteX23" fmla="*/ 640681 w 975641"/>
              <a:gd name="connsiteY23" fmla="*/ 835260 h 869586"/>
              <a:gd name="connsiteX24" fmla="*/ 732206 w 975641"/>
              <a:gd name="connsiteY24" fmla="*/ 869586 h 869586"/>
              <a:gd name="connsiteX25" fmla="*/ 869495 w 975641"/>
              <a:gd name="connsiteY25" fmla="*/ 858144 h 869586"/>
              <a:gd name="connsiteX26" fmla="*/ 915258 w 975641"/>
              <a:gd name="connsiteY26" fmla="*/ 846702 h 869586"/>
              <a:gd name="connsiteX27" fmla="*/ 961021 w 975641"/>
              <a:gd name="connsiteY27" fmla="*/ 778051 h 869586"/>
              <a:gd name="connsiteX28" fmla="*/ 915258 w 975641"/>
              <a:gd name="connsiteY28" fmla="*/ 434793 h 869586"/>
              <a:gd name="connsiteX29" fmla="*/ 880936 w 975641"/>
              <a:gd name="connsiteY29" fmla="*/ 411909 h 869586"/>
              <a:gd name="connsiteX30" fmla="*/ 789410 w 975641"/>
              <a:gd name="connsiteY30" fmla="*/ 354700 h 869586"/>
              <a:gd name="connsiteX31" fmla="*/ 755088 w 975641"/>
              <a:gd name="connsiteY31" fmla="*/ 343258 h 869586"/>
              <a:gd name="connsiteX32" fmla="*/ 720766 w 975641"/>
              <a:gd name="connsiteY32" fmla="*/ 274606 h 869586"/>
              <a:gd name="connsiteX33" fmla="*/ 663562 w 975641"/>
              <a:gd name="connsiteY33" fmla="*/ 217397 h 869586"/>
              <a:gd name="connsiteX34" fmla="*/ 640681 w 975641"/>
              <a:gd name="connsiteY34" fmla="*/ 205955 h 869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75641" h="869586">
                <a:moveTo>
                  <a:pt x="640681" y="205955"/>
                </a:moveTo>
                <a:cubicBezTo>
                  <a:pt x="617799" y="196420"/>
                  <a:pt x="564026" y="176369"/>
                  <a:pt x="526273" y="160187"/>
                </a:cubicBezTo>
                <a:cubicBezTo>
                  <a:pt x="510597" y="153468"/>
                  <a:pt x="496346" y="143638"/>
                  <a:pt x="480511" y="137303"/>
                </a:cubicBezTo>
                <a:cubicBezTo>
                  <a:pt x="458117" y="128345"/>
                  <a:pt x="433439" y="125208"/>
                  <a:pt x="411866" y="114420"/>
                </a:cubicBezTo>
                <a:cubicBezTo>
                  <a:pt x="381357" y="99164"/>
                  <a:pt x="353788" y="75342"/>
                  <a:pt x="320340" y="68652"/>
                </a:cubicBezTo>
                <a:cubicBezTo>
                  <a:pt x="286764" y="61936"/>
                  <a:pt x="259597" y="58962"/>
                  <a:pt x="228815" y="45768"/>
                </a:cubicBezTo>
                <a:cubicBezTo>
                  <a:pt x="213139" y="39049"/>
                  <a:pt x="198728" y="29603"/>
                  <a:pt x="183052" y="22884"/>
                </a:cubicBezTo>
                <a:cubicBezTo>
                  <a:pt x="152271" y="9691"/>
                  <a:pt x="125100" y="6716"/>
                  <a:pt x="91526" y="0"/>
                </a:cubicBezTo>
                <a:cubicBezTo>
                  <a:pt x="64831" y="3814"/>
                  <a:pt x="35560" y="-619"/>
                  <a:pt x="11441" y="11442"/>
                </a:cubicBezTo>
                <a:cubicBezTo>
                  <a:pt x="654" y="16836"/>
                  <a:pt x="0" y="33707"/>
                  <a:pt x="0" y="45768"/>
                </a:cubicBezTo>
                <a:cubicBezTo>
                  <a:pt x="0" y="111994"/>
                  <a:pt x="10650" y="89955"/>
                  <a:pt x="34322" y="137303"/>
                </a:cubicBezTo>
                <a:cubicBezTo>
                  <a:pt x="39715" y="148091"/>
                  <a:pt x="41949" y="160187"/>
                  <a:pt x="45763" y="171629"/>
                </a:cubicBezTo>
                <a:cubicBezTo>
                  <a:pt x="49577" y="225025"/>
                  <a:pt x="52129" y="278525"/>
                  <a:pt x="57204" y="331816"/>
                </a:cubicBezTo>
                <a:cubicBezTo>
                  <a:pt x="59761" y="358663"/>
                  <a:pt x="60117" y="386324"/>
                  <a:pt x="68644" y="411909"/>
                </a:cubicBezTo>
                <a:cubicBezTo>
                  <a:pt x="72055" y="422143"/>
                  <a:pt x="83899" y="427165"/>
                  <a:pt x="91526" y="434793"/>
                </a:cubicBezTo>
                <a:cubicBezTo>
                  <a:pt x="100739" y="480864"/>
                  <a:pt x="114163" y="560286"/>
                  <a:pt x="137289" y="594980"/>
                </a:cubicBezTo>
                <a:cubicBezTo>
                  <a:pt x="144916" y="606422"/>
                  <a:pt x="149607" y="620502"/>
                  <a:pt x="160170" y="629306"/>
                </a:cubicBezTo>
                <a:cubicBezTo>
                  <a:pt x="190158" y="654299"/>
                  <a:pt x="242570" y="659069"/>
                  <a:pt x="274577" y="675074"/>
                </a:cubicBezTo>
                <a:cubicBezTo>
                  <a:pt x="289831" y="682702"/>
                  <a:pt x="304371" y="691968"/>
                  <a:pt x="320340" y="697957"/>
                </a:cubicBezTo>
                <a:cubicBezTo>
                  <a:pt x="397734" y="726982"/>
                  <a:pt x="335900" y="693184"/>
                  <a:pt x="400425" y="720841"/>
                </a:cubicBezTo>
                <a:cubicBezTo>
                  <a:pt x="499382" y="763256"/>
                  <a:pt x="400021" y="728335"/>
                  <a:pt x="480511" y="755167"/>
                </a:cubicBezTo>
                <a:cubicBezTo>
                  <a:pt x="605445" y="838466"/>
                  <a:pt x="412837" y="715604"/>
                  <a:pt x="560596" y="789493"/>
                </a:cubicBezTo>
                <a:cubicBezTo>
                  <a:pt x="577651" y="798021"/>
                  <a:pt x="589802" y="814358"/>
                  <a:pt x="606358" y="823819"/>
                </a:cubicBezTo>
                <a:cubicBezTo>
                  <a:pt x="616829" y="829803"/>
                  <a:pt x="629596" y="830509"/>
                  <a:pt x="640681" y="835260"/>
                </a:cubicBezTo>
                <a:cubicBezTo>
                  <a:pt x="724446" y="871162"/>
                  <a:pt x="647828" y="848489"/>
                  <a:pt x="732206" y="869586"/>
                </a:cubicBezTo>
                <a:cubicBezTo>
                  <a:pt x="777969" y="865772"/>
                  <a:pt x="823928" y="863840"/>
                  <a:pt x="869495" y="858144"/>
                </a:cubicBezTo>
                <a:cubicBezTo>
                  <a:pt x="885097" y="856193"/>
                  <a:pt x="903425" y="857057"/>
                  <a:pt x="915258" y="846702"/>
                </a:cubicBezTo>
                <a:cubicBezTo>
                  <a:pt x="935954" y="828591"/>
                  <a:pt x="961021" y="778051"/>
                  <a:pt x="961021" y="778051"/>
                </a:cubicBezTo>
                <a:cubicBezTo>
                  <a:pt x="953329" y="570356"/>
                  <a:pt x="1021759" y="523554"/>
                  <a:pt x="915258" y="434793"/>
                </a:cubicBezTo>
                <a:cubicBezTo>
                  <a:pt x="904695" y="425990"/>
                  <a:pt x="892377" y="419537"/>
                  <a:pt x="880936" y="411909"/>
                </a:cubicBezTo>
                <a:cubicBezTo>
                  <a:pt x="844676" y="357515"/>
                  <a:pt x="871099" y="381933"/>
                  <a:pt x="789410" y="354700"/>
                </a:cubicBezTo>
                <a:lnTo>
                  <a:pt x="755088" y="343258"/>
                </a:lnTo>
                <a:cubicBezTo>
                  <a:pt x="744287" y="310853"/>
                  <a:pt x="744649" y="301904"/>
                  <a:pt x="720766" y="274606"/>
                </a:cubicBezTo>
                <a:cubicBezTo>
                  <a:pt x="703009" y="254310"/>
                  <a:pt x="689145" y="225926"/>
                  <a:pt x="663562" y="217397"/>
                </a:cubicBezTo>
                <a:cubicBezTo>
                  <a:pt x="622004" y="203543"/>
                  <a:pt x="663563" y="215490"/>
                  <a:pt x="640681" y="205955"/>
                </a:cubicBezTo>
                <a:close/>
              </a:path>
            </a:pathLst>
          </a:cu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2076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442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932083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3033" y="5206472"/>
            <a:ext cx="8229600" cy="1143000"/>
          </a:xfrm>
        </p:spPr>
        <p:txBody>
          <a:bodyPr>
            <a:normAutofit/>
          </a:bodyPr>
          <a:lstStyle/>
          <a:p>
            <a:r>
              <a:rPr lang="es-ES_tradnl" sz="3600" dirty="0" smtClean="0">
                <a:solidFill>
                  <a:srgbClr val="FFFFFF"/>
                </a:solidFill>
                <a:latin typeface="Chalkboard"/>
                <a:cs typeface="Chalkboard"/>
              </a:rPr>
              <a:t>Se acuerdan del Glaciar Agua Negra?</a:t>
            </a:r>
            <a:endParaRPr lang="es-ES_tradnl" sz="3600" dirty="0">
              <a:solidFill>
                <a:srgbClr val="FFFFFF"/>
              </a:solidFill>
              <a:latin typeface="Chalkboard"/>
              <a:cs typeface="Chalkboar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575" y="122251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30 11 12 S, 69 48 10 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2654" y="1187583"/>
            <a:ext cx="2261752" cy="428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18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49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6700"/>
            <a:ext cx="9144000" cy="631447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385570" y="5093481"/>
            <a:ext cx="0" cy="499789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59352" y="5093481"/>
            <a:ext cx="9662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>
                <a:solidFill>
                  <a:srgbClr val="FFFF00"/>
                </a:solidFill>
                <a:latin typeface="Chalkboard"/>
                <a:cs typeface="Chalkboard"/>
              </a:rPr>
              <a:t>50 m</a:t>
            </a:r>
            <a:endParaRPr lang="es-ES_tradnl" sz="2000" dirty="0">
              <a:solidFill>
                <a:srgbClr val="FFFF00"/>
              </a:solidFill>
              <a:latin typeface="Chalkboard"/>
              <a:cs typeface="Chalkboard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3958491" y="2428820"/>
            <a:ext cx="3832643" cy="3315023"/>
          </a:xfrm>
          <a:custGeom>
            <a:avLst/>
            <a:gdLst>
              <a:gd name="connsiteX0" fmla="*/ 1132632 w 3832643"/>
              <a:gd name="connsiteY0" fmla="*/ 8309 h 3315023"/>
              <a:gd name="connsiteX1" fmla="*/ 858055 w 3832643"/>
              <a:gd name="connsiteY1" fmla="*/ 8309 h 3315023"/>
              <a:gd name="connsiteX2" fmla="*/ 823732 w 3832643"/>
              <a:gd name="connsiteY2" fmla="*/ 19751 h 3315023"/>
              <a:gd name="connsiteX3" fmla="*/ 755088 w 3832643"/>
              <a:gd name="connsiteY3" fmla="*/ 65518 h 3315023"/>
              <a:gd name="connsiteX4" fmla="*/ 732207 w 3832643"/>
              <a:gd name="connsiteY4" fmla="*/ 99844 h 3315023"/>
              <a:gd name="connsiteX5" fmla="*/ 720766 w 3832643"/>
              <a:gd name="connsiteY5" fmla="*/ 134170 h 3315023"/>
              <a:gd name="connsiteX6" fmla="*/ 697884 w 3832643"/>
              <a:gd name="connsiteY6" fmla="*/ 157054 h 3315023"/>
              <a:gd name="connsiteX7" fmla="*/ 629240 w 3832643"/>
              <a:gd name="connsiteY7" fmla="*/ 237147 h 3315023"/>
              <a:gd name="connsiteX8" fmla="*/ 526273 w 3832643"/>
              <a:gd name="connsiteY8" fmla="*/ 271473 h 3315023"/>
              <a:gd name="connsiteX9" fmla="*/ 491951 w 3832643"/>
              <a:gd name="connsiteY9" fmla="*/ 282915 h 3315023"/>
              <a:gd name="connsiteX10" fmla="*/ 377544 w 3832643"/>
              <a:gd name="connsiteY10" fmla="*/ 294357 h 3315023"/>
              <a:gd name="connsiteX11" fmla="*/ 343222 w 3832643"/>
              <a:gd name="connsiteY11" fmla="*/ 305799 h 3315023"/>
              <a:gd name="connsiteX12" fmla="*/ 297459 w 3832643"/>
              <a:gd name="connsiteY12" fmla="*/ 317240 h 3315023"/>
              <a:gd name="connsiteX13" fmla="*/ 240255 w 3832643"/>
              <a:gd name="connsiteY13" fmla="*/ 363008 h 3315023"/>
              <a:gd name="connsiteX14" fmla="*/ 205933 w 3832643"/>
              <a:gd name="connsiteY14" fmla="*/ 385892 h 3315023"/>
              <a:gd name="connsiteX15" fmla="*/ 80085 w 3832643"/>
              <a:gd name="connsiteY15" fmla="*/ 488869 h 3315023"/>
              <a:gd name="connsiteX16" fmla="*/ 45763 w 3832643"/>
              <a:gd name="connsiteY16" fmla="*/ 557521 h 3315023"/>
              <a:gd name="connsiteX17" fmla="*/ 22882 w 3832643"/>
              <a:gd name="connsiteY17" fmla="*/ 603288 h 3315023"/>
              <a:gd name="connsiteX18" fmla="*/ 0 w 3832643"/>
              <a:gd name="connsiteY18" fmla="*/ 694824 h 3315023"/>
              <a:gd name="connsiteX19" fmla="*/ 22882 w 3832643"/>
              <a:gd name="connsiteY19" fmla="*/ 935104 h 3315023"/>
              <a:gd name="connsiteX20" fmla="*/ 34322 w 3832643"/>
              <a:gd name="connsiteY20" fmla="*/ 969430 h 3315023"/>
              <a:gd name="connsiteX21" fmla="*/ 114407 w 3832643"/>
              <a:gd name="connsiteY21" fmla="*/ 1049523 h 3315023"/>
              <a:gd name="connsiteX22" fmla="*/ 183052 w 3832643"/>
              <a:gd name="connsiteY22" fmla="*/ 1095291 h 3315023"/>
              <a:gd name="connsiteX23" fmla="*/ 251696 w 3832643"/>
              <a:gd name="connsiteY23" fmla="*/ 1106733 h 3315023"/>
              <a:gd name="connsiteX24" fmla="*/ 308900 w 3832643"/>
              <a:gd name="connsiteY24" fmla="*/ 1118175 h 3315023"/>
              <a:gd name="connsiteX25" fmla="*/ 354663 w 3832643"/>
              <a:gd name="connsiteY25" fmla="*/ 1141059 h 3315023"/>
              <a:gd name="connsiteX26" fmla="*/ 411866 w 3832643"/>
              <a:gd name="connsiteY26" fmla="*/ 1163942 h 3315023"/>
              <a:gd name="connsiteX27" fmla="*/ 457629 w 3832643"/>
              <a:gd name="connsiteY27" fmla="*/ 1198268 h 3315023"/>
              <a:gd name="connsiteX28" fmla="*/ 560596 w 3832643"/>
              <a:gd name="connsiteY28" fmla="*/ 1266920 h 3315023"/>
              <a:gd name="connsiteX29" fmla="*/ 594918 w 3832643"/>
              <a:gd name="connsiteY29" fmla="*/ 1335571 h 3315023"/>
              <a:gd name="connsiteX30" fmla="*/ 617799 w 3832643"/>
              <a:gd name="connsiteY30" fmla="*/ 1369897 h 3315023"/>
              <a:gd name="connsiteX31" fmla="*/ 652121 w 3832643"/>
              <a:gd name="connsiteY31" fmla="*/ 1427107 h 3315023"/>
              <a:gd name="connsiteX32" fmla="*/ 686444 w 3832643"/>
              <a:gd name="connsiteY32" fmla="*/ 1472874 h 3315023"/>
              <a:gd name="connsiteX33" fmla="*/ 732207 w 3832643"/>
              <a:gd name="connsiteY33" fmla="*/ 1541526 h 3315023"/>
              <a:gd name="connsiteX34" fmla="*/ 789410 w 3832643"/>
              <a:gd name="connsiteY34" fmla="*/ 1621619 h 3315023"/>
              <a:gd name="connsiteX35" fmla="*/ 800851 w 3832643"/>
              <a:gd name="connsiteY35" fmla="*/ 1655945 h 3315023"/>
              <a:gd name="connsiteX36" fmla="*/ 835173 w 3832643"/>
              <a:gd name="connsiteY36" fmla="*/ 1690271 h 3315023"/>
              <a:gd name="connsiteX37" fmla="*/ 915258 w 3832643"/>
              <a:gd name="connsiteY37" fmla="*/ 1770364 h 3315023"/>
              <a:gd name="connsiteX38" fmla="*/ 949580 w 3832643"/>
              <a:gd name="connsiteY38" fmla="*/ 1781806 h 3315023"/>
              <a:gd name="connsiteX39" fmla="*/ 1041106 w 3832643"/>
              <a:gd name="connsiteY39" fmla="*/ 1804690 h 3315023"/>
              <a:gd name="connsiteX40" fmla="*/ 1086869 w 3832643"/>
              <a:gd name="connsiteY40" fmla="*/ 1827574 h 3315023"/>
              <a:gd name="connsiteX41" fmla="*/ 1189836 w 3832643"/>
              <a:gd name="connsiteY41" fmla="*/ 1850458 h 3315023"/>
              <a:gd name="connsiteX42" fmla="*/ 1258480 w 3832643"/>
              <a:gd name="connsiteY42" fmla="*/ 1873341 h 3315023"/>
              <a:gd name="connsiteX43" fmla="*/ 1292802 w 3832643"/>
              <a:gd name="connsiteY43" fmla="*/ 1884783 h 3315023"/>
              <a:gd name="connsiteX44" fmla="*/ 1327124 w 3832643"/>
              <a:gd name="connsiteY44" fmla="*/ 1896225 h 3315023"/>
              <a:gd name="connsiteX45" fmla="*/ 1361446 w 3832643"/>
              <a:gd name="connsiteY45" fmla="*/ 1941993 h 3315023"/>
              <a:gd name="connsiteX46" fmla="*/ 1395769 w 3832643"/>
              <a:gd name="connsiteY46" fmla="*/ 1976319 h 3315023"/>
              <a:gd name="connsiteX47" fmla="*/ 1441532 w 3832643"/>
              <a:gd name="connsiteY47" fmla="*/ 2044970 h 3315023"/>
              <a:gd name="connsiteX48" fmla="*/ 1487294 w 3832643"/>
              <a:gd name="connsiteY48" fmla="*/ 2125064 h 3315023"/>
              <a:gd name="connsiteX49" fmla="*/ 1498735 w 3832643"/>
              <a:gd name="connsiteY49" fmla="*/ 2159389 h 3315023"/>
              <a:gd name="connsiteX50" fmla="*/ 1521617 w 3832643"/>
              <a:gd name="connsiteY50" fmla="*/ 2193715 h 3315023"/>
              <a:gd name="connsiteX51" fmla="*/ 1555939 w 3832643"/>
              <a:gd name="connsiteY51" fmla="*/ 2285250 h 3315023"/>
              <a:gd name="connsiteX52" fmla="*/ 1590261 w 3832643"/>
              <a:gd name="connsiteY52" fmla="*/ 2331018 h 3315023"/>
              <a:gd name="connsiteX53" fmla="*/ 1636024 w 3832643"/>
              <a:gd name="connsiteY53" fmla="*/ 2422554 h 3315023"/>
              <a:gd name="connsiteX54" fmla="*/ 1716109 w 3832643"/>
              <a:gd name="connsiteY54" fmla="*/ 2536973 h 3315023"/>
              <a:gd name="connsiteX55" fmla="*/ 1738990 w 3832643"/>
              <a:gd name="connsiteY55" fmla="*/ 2571298 h 3315023"/>
              <a:gd name="connsiteX56" fmla="*/ 1784753 w 3832643"/>
              <a:gd name="connsiteY56" fmla="*/ 2605624 h 3315023"/>
              <a:gd name="connsiteX57" fmla="*/ 1853398 w 3832643"/>
              <a:gd name="connsiteY57" fmla="*/ 2674276 h 3315023"/>
              <a:gd name="connsiteX58" fmla="*/ 1979246 w 3832643"/>
              <a:gd name="connsiteY58" fmla="*/ 2834463 h 3315023"/>
              <a:gd name="connsiteX59" fmla="*/ 2036449 w 3832643"/>
              <a:gd name="connsiteY59" fmla="*/ 2880230 h 3315023"/>
              <a:gd name="connsiteX60" fmla="*/ 2059331 w 3832643"/>
              <a:gd name="connsiteY60" fmla="*/ 2914556 h 3315023"/>
              <a:gd name="connsiteX61" fmla="*/ 2093653 w 3832643"/>
              <a:gd name="connsiteY61" fmla="*/ 2960324 h 3315023"/>
              <a:gd name="connsiteX62" fmla="*/ 2127975 w 3832643"/>
              <a:gd name="connsiteY62" fmla="*/ 3017533 h 3315023"/>
              <a:gd name="connsiteX63" fmla="*/ 2185179 w 3832643"/>
              <a:gd name="connsiteY63" fmla="*/ 3074743 h 3315023"/>
              <a:gd name="connsiteX64" fmla="*/ 2208060 w 3832643"/>
              <a:gd name="connsiteY64" fmla="*/ 3109069 h 3315023"/>
              <a:gd name="connsiteX65" fmla="*/ 2276704 w 3832643"/>
              <a:gd name="connsiteY65" fmla="*/ 3154836 h 3315023"/>
              <a:gd name="connsiteX66" fmla="*/ 2345349 w 3832643"/>
              <a:gd name="connsiteY66" fmla="*/ 3166278 h 3315023"/>
              <a:gd name="connsiteX67" fmla="*/ 2459756 w 3832643"/>
              <a:gd name="connsiteY67" fmla="*/ 3212046 h 3315023"/>
              <a:gd name="connsiteX68" fmla="*/ 2516960 w 3832643"/>
              <a:gd name="connsiteY68" fmla="*/ 3234930 h 3315023"/>
              <a:gd name="connsiteX69" fmla="*/ 2574163 w 3832643"/>
              <a:gd name="connsiteY69" fmla="*/ 3246372 h 3315023"/>
              <a:gd name="connsiteX70" fmla="*/ 2654248 w 3832643"/>
              <a:gd name="connsiteY70" fmla="*/ 3280697 h 3315023"/>
              <a:gd name="connsiteX71" fmla="*/ 2700011 w 3832643"/>
              <a:gd name="connsiteY71" fmla="*/ 3292139 h 3315023"/>
              <a:gd name="connsiteX72" fmla="*/ 2780096 w 3832643"/>
              <a:gd name="connsiteY72" fmla="*/ 3315023 h 3315023"/>
              <a:gd name="connsiteX73" fmla="*/ 2905944 w 3832643"/>
              <a:gd name="connsiteY73" fmla="*/ 3303581 h 3315023"/>
              <a:gd name="connsiteX74" fmla="*/ 2951707 w 3832643"/>
              <a:gd name="connsiteY74" fmla="*/ 3280697 h 3315023"/>
              <a:gd name="connsiteX75" fmla="*/ 3100437 w 3832643"/>
              <a:gd name="connsiteY75" fmla="*/ 3246372 h 3315023"/>
              <a:gd name="connsiteX76" fmla="*/ 3191963 w 3832643"/>
              <a:gd name="connsiteY76" fmla="*/ 3200604 h 3315023"/>
              <a:gd name="connsiteX77" fmla="*/ 3283488 w 3832643"/>
              <a:gd name="connsiteY77" fmla="*/ 3154836 h 3315023"/>
              <a:gd name="connsiteX78" fmla="*/ 3329251 w 3832643"/>
              <a:gd name="connsiteY78" fmla="*/ 3131952 h 3315023"/>
              <a:gd name="connsiteX79" fmla="*/ 3375014 w 3832643"/>
              <a:gd name="connsiteY79" fmla="*/ 3097627 h 3315023"/>
              <a:gd name="connsiteX80" fmla="*/ 3432218 w 3832643"/>
              <a:gd name="connsiteY80" fmla="*/ 3028975 h 3315023"/>
              <a:gd name="connsiteX81" fmla="*/ 3477981 w 3832643"/>
              <a:gd name="connsiteY81" fmla="*/ 2994649 h 3315023"/>
              <a:gd name="connsiteX82" fmla="*/ 3523744 w 3832643"/>
              <a:gd name="connsiteY82" fmla="*/ 2925998 h 3315023"/>
              <a:gd name="connsiteX83" fmla="*/ 3603829 w 3832643"/>
              <a:gd name="connsiteY83" fmla="*/ 2857346 h 3315023"/>
              <a:gd name="connsiteX84" fmla="*/ 3626710 w 3832643"/>
              <a:gd name="connsiteY84" fmla="*/ 2823021 h 3315023"/>
              <a:gd name="connsiteX85" fmla="*/ 3661032 w 3832643"/>
              <a:gd name="connsiteY85" fmla="*/ 2800137 h 3315023"/>
              <a:gd name="connsiteX86" fmla="*/ 3729677 w 3832643"/>
              <a:gd name="connsiteY86" fmla="*/ 2742927 h 3315023"/>
              <a:gd name="connsiteX87" fmla="*/ 3752558 w 3832643"/>
              <a:gd name="connsiteY87" fmla="*/ 2697160 h 3315023"/>
              <a:gd name="connsiteX88" fmla="*/ 3775440 w 3832643"/>
              <a:gd name="connsiteY88" fmla="*/ 2674276 h 3315023"/>
              <a:gd name="connsiteX89" fmla="*/ 3786880 w 3832643"/>
              <a:gd name="connsiteY89" fmla="*/ 2639950 h 3315023"/>
              <a:gd name="connsiteX90" fmla="*/ 3809762 w 3832643"/>
              <a:gd name="connsiteY90" fmla="*/ 2525531 h 3315023"/>
              <a:gd name="connsiteX91" fmla="*/ 3821202 w 3832643"/>
              <a:gd name="connsiteY91" fmla="*/ 2491205 h 3315023"/>
              <a:gd name="connsiteX92" fmla="*/ 3832643 w 3832643"/>
              <a:gd name="connsiteY92" fmla="*/ 2445437 h 3315023"/>
              <a:gd name="connsiteX93" fmla="*/ 3821202 w 3832643"/>
              <a:gd name="connsiteY93" fmla="*/ 1987761 h 3315023"/>
              <a:gd name="connsiteX94" fmla="*/ 3798321 w 3832643"/>
              <a:gd name="connsiteY94" fmla="*/ 1839016 h 3315023"/>
              <a:gd name="connsiteX95" fmla="*/ 3786880 w 3832643"/>
              <a:gd name="connsiteY95" fmla="*/ 1804690 h 3315023"/>
              <a:gd name="connsiteX96" fmla="*/ 3706795 w 3832643"/>
              <a:gd name="connsiteY96" fmla="*/ 1770364 h 3315023"/>
              <a:gd name="connsiteX97" fmla="*/ 3649592 w 3832643"/>
              <a:gd name="connsiteY97" fmla="*/ 1758922 h 3315023"/>
              <a:gd name="connsiteX98" fmla="*/ 3489421 w 3832643"/>
              <a:gd name="connsiteY98" fmla="*/ 1770364 h 3315023"/>
              <a:gd name="connsiteX99" fmla="*/ 3455099 w 3832643"/>
              <a:gd name="connsiteY99" fmla="*/ 1839016 h 3315023"/>
              <a:gd name="connsiteX100" fmla="*/ 3409336 w 3832643"/>
              <a:gd name="connsiteY100" fmla="*/ 1907667 h 3315023"/>
              <a:gd name="connsiteX101" fmla="*/ 3157640 w 3832643"/>
              <a:gd name="connsiteY101" fmla="*/ 1861899 h 3315023"/>
              <a:gd name="connsiteX102" fmla="*/ 3134759 w 3832643"/>
              <a:gd name="connsiteY102" fmla="*/ 1816132 h 3315023"/>
              <a:gd name="connsiteX103" fmla="*/ 3146200 w 3832643"/>
              <a:gd name="connsiteY103" fmla="*/ 1552968 h 3315023"/>
              <a:gd name="connsiteX104" fmla="*/ 3157640 w 3832643"/>
              <a:gd name="connsiteY104" fmla="*/ 1518642 h 3315023"/>
              <a:gd name="connsiteX105" fmla="*/ 3146200 w 3832643"/>
              <a:gd name="connsiteY105" fmla="*/ 1301245 h 3315023"/>
              <a:gd name="connsiteX106" fmla="*/ 3111877 w 3832643"/>
              <a:gd name="connsiteY106" fmla="*/ 1244036 h 3315023"/>
              <a:gd name="connsiteX107" fmla="*/ 3043233 w 3832643"/>
              <a:gd name="connsiteY107" fmla="*/ 1152501 h 3315023"/>
              <a:gd name="connsiteX108" fmla="*/ 2997470 w 3832643"/>
              <a:gd name="connsiteY108" fmla="*/ 1095291 h 3315023"/>
              <a:gd name="connsiteX109" fmla="*/ 2883063 w 3832643"/>
              <a:gd name="connsiteY109" fmla="*/ 1038081 h 3315023"/>
              <a:gd name="connsiteX110" fmla="*/ 2837300 w 3832643"/>
              <a:gd name="connsiteY110" fmla="*/ 1015198 h 3315023"/>
              <a:gd name="connsiteX111" fmla="*/ 2757215 w 3832643"/>
              <a:gd name="connsiteY111" fmla="*/ 992314 h 3315023"/>
              <a:gd name="connsiteX112" fmla="*/ 2654248 w 3832643"/>
              <a:gd name="connsiteY112" fmla="*/ 1015198 h 3315023"/>
              <a:gd name="connsiteX113" fmla="*/ 2619926 w 3832643"/>
              <a:gd name="connsiteY113" fmla="*/ 1049523 h 3315023"/>
              <a:gd name="connsiteX114" fmla="*/ 2597045 w 3832643"/>
              <a:gd name="connsiteY114" fmla="*/ 1141059 h 3315023"/>
              <a:gd name="connsiteX115" fmla="*/ 2585604 w 3832643"/>
              <a:gd name="connsiteY115" fmla="*/ 1175384 h 3315023"/>
              <a:gd name="connsiteX116" fmla="*/ 2494078 w 3832643"/>
              <a:gd name="connsiteY116" fmla="*/ 1152501 h 3315023"/>
              <a:gd name="connsiteX117" fmla="*/ 2379671 w 3832643"/>
              <a:gd name="connsiteY117" fmla="*/ 1106733 h 3315023"/>
              <a:gd name="connsiteX118" fmla="*/ 2311027 w 3832643"/>
              <a:gd name="connsiteY118" fmla="*/ 1038081 h 3315023"/>
              <a:gd name="connsiteX119" fmla="*/ 2551282 w 3832643"/>
              <a:gd name="connsiteY119" fmla="*/ 1003756 h 3315023"/>
              <a:gd name="connsiteX120" fmla="*/ 2585604 w 3832643"/>
              <a:gd name="connsiteY120" fmla="*/ 957988 h 3315023"/>
              <a:gd name="connsiteX121" fmla="*/ 2516960 w 3832643"/>
              <a:gd name="connsiteY121" fmla="*/ 774917 h 3315023"/>
              <a:gd name="connsiteX122" fmla="*/ 2471197 w 3832643"/>
              <a:gd name="connsiteY122" fmla="*/ 763475 h 3315023"/>
              <a:gd name="connsiteX123" fmla="*/ 2379671 w 3832643"/>
              <a:gd name="connsiteY123" fmla="*/ 729150 h 3315023"/>
              <a:gd name="connsiteX124" fmla="*/ 2333908 w 3832643"/>
              <a:gd name="connsiteY124" fmla="*/ 717708 h 3315023"/>
              <a:gd name="connsiteX125" fmla="*/ 2196619 w 3832643"/>
              <a:gd name="connsiteY125" fmla="*/ 729150 h 3315023"/>
              <a:gd name="connsiteX126" fmla="*/ 2162297 w 3832643"/>
              <a:gd name="connsiteY126" fmla="*/ 752033 h 3315023"/>
              <a:gd name="connsiteX127" fmla="*/ 2116534 w 3832643"/>
              <a:gd name="connsiteY127" fmla="*/ 763475 h 3315023"/>
              <a:gd name="connsiteX128" fmla="*/ 1864838 w 3832643"/>
              <a:gd name="connsiteY128" fmla="*/ 717708 h 3315023"/>
              <a:gd name="connsiteX129" fmla="*/ 1830516 w 3832643"/>
              <a:gd name="connsiteY129" fmla="*/ 671940 h 3315023"/>
              <a:gd name="connsiteX130" fmla="*/ 1796194 w 3832643"/>
              <a:gd name="connsiteY130" fmla="*/ 477427 h 3315023"/>
              <a:gd name="connsiteX131" fmla="*/ 1750431 w 3832643"/>
              <a:gd name="connsiteY131" fmla="*/ 397334 h 3315023"/>
              <a:gd name="connsiteX132" fmla="*/ 1704668 w 3832643"/>
              <a:gd name="connsiteY132" fmla="*/ 363008 h 3315023"/>
              <a:gd name="connsiteX133" fmla="*/ 1670346 w 3832643"/>
              <a:gd name="connsiteY133" fmla="*/ 340124 h 3315023"/>
              <a:gd name="connsiteX134" fmla="*/ 1567380 w 3832643"/>
              <a:gd name="connsiteY134" fmla="*/ 282915 h 3315023"/>
              <a:gd name="connsiteX135" fmla="*/ 1510176 w 3832643"/>
              <a:gd name="connsiteY135" fmla="*/ 237147 h 3315023"/>
              <a:gd name="connsiteX136" fmla="*/ 1430091 w 3832643"/>
              <a:gd name="connsiteY136" fmla="*/ 202821 h 3315023"/>
              <a:gd name="connsiteX137" fmla="*/ 1304243 w 3832643"/>
              <a:gd name="connsiteY137" fmla="*/ 111286 h 3315023"/>
              <a:gd name="connsiteX138" fmla="*/ 1258480 w 3832643"/>
              <a:gd name="connsiteY138" fmla="*/ 88402 h 3315023"/>
              <a:gd name="connsiteX139" fmla="*/ 1224158 w 3832643"/>
              <a:gd name="connsiteY139" fmla="*/ 65518 h 3315023"/>
              <a:gd name="connsiteX140" fmla="*/ 1201276 w 3832643"/>
              <a:gd name="connsiteY140" fmla="*/ 42634 h 3315023"/>
              <a:gd name="connsiteX141" fmla="*/ 1166954 w 3832643"/>
              <a:gd name="connsiteY141" fmla="*/ 31193 h 3315023"/>
              <a:gd name="connsiteX142" fmla="*/ 1132632 w 3832643"/>
              <a:gd name="connsiteY142" fmla="*/ 8309 h 3315023"/>
              <a:gd name="connsiteX143" fmla="*/ 1132632 w 3832643"/>
              <a:gd name="connsiteY143" fmla="*/ 8309 h 3315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832643" h="3315023">
                <a:moveTo>
                  <a:pt x="1132632" y="8309"/>
                </a:moveTo>
                <a:cubicBezTo>
                  <a:pt x="1086869" y="8309"/>
                  <a:pt x="1063690" y="-10387"/>
                  <a:pt x="858055" y="8309"/>
                </a:cubicBezTo>
                <a:cubicBezTo>
                  <a:pt x="846045" y="9401"/>
                  <a:pt x="834274" y="13894"/>
                  <a:pt x="823732" y="19751"/>
                </a:cubicBezTo>
                <a:cubicBezTo>
                  <a:pt x="799693" y="33107"/>
                  <a:pt x="755088" y="65518"/>
                  <a:pt x="755088" y="65518"/>
                </a:cubicBezTo>
                <a:cubicBezTo>
                  <a:pt x="747461" y="76960"/>
                  <a:pt x="738356" y="87544"/>
                  <a:pt x="732207" y="99844"/>
                </a:cubicBezTo>
                <a:cubicBezTo>
                  <a:pt x="726814" y="110632"/>
                  <a:pt x="726971" y="123828"/>
                  <a:pt x="720766" y="134170"/>
                </a:cubicBezTo>
                <a:cubicBezTo>
                  <a:pt x="715216" y="143420"/>
                  <a:pt x="704789" y="148767"/>
                  <a:pt x="697884" y="157054"/>
                </a:cubicBezTo>
                <a:cubicBezTo>
                  <a:pt x="674910" y="184626"/>
                  <a:pt x="659179" y="215760"/>
                  <a:pt x="629240" y="237147"/>
                </a:cubicBezTo>
                <a:cubicBezTo>
                  <a:pt x="588251" y="266428"/>
                  <a:pt x="574928" y="259308"/>
                  <a:pt x="526273" y="271473"/>
                </a:cubicBezTo>
                <a:cubicBezTo>
                  <a:pt x="514573" y="274398"/>
                  <a:pt x="503870" y="281081"/>
                  <a:pt x="491951" y="282915"/>
                </a:cubicBezTo>
                <a:cubicBezTo>
                  <a:pt x="454071" y="288743"/>
                  <a:pt x="415680" y="290543"/>
                  <a:pt x="377544" y="294357"/>
                </a:cubicBezTo>
                <a:cubicBezTo>
                  <a:pt x="366103" y="298171"/>
                  <a:pt x="354818" y="302486"/>
                  <a:pt x="343222" y="305799"/>
                </a:cubicBezTo>
                <a:cubicBezTo>
                  <a:pt x="328103" y="310119"/>
                  <a:pt x="311911" y="311046"/>
                  <a:pt x="297459" y="317240"/>
                </a:cubicBezTo>
                <a:cubicBezTo>
                  <a:pt x="259541" y="333492"/>
                  <a:pt x="268640" y="340298"/>
                  <a:pt x="240255" y="363008"/>
                </a:cubicBezTo>
                <a:cubicBezTo>
                  <a:pt x="229518" y="371598"/>
                  <a:pt x="217053" y="377804"/>
                  <a:pt x="205933" y="385892"/>
                </a:cubicBezTo>
                <a:cubicBezTo>
                  <a:pt x="167609" y="413767"/>
                  <a:pt x="113310" y="448995"/>
                  <a:pt x="80085" y="488869"/>
                </a:cubicBezTo>
                <a:cubicBezTo>
                  <a:pt x="47754" y="527670"/>
                  <a:pt x="63973" y="515027"/>
                  <a:pt x="45763" y="557521"/>
                </a:cubicBezTo>
                <a:cubicBezTo>
                  <a:pt x="39045" y="573198"/>
                  <a:pt x="28275" y="587107"/>
                  <a:pt x="22882" y="603288"/>
                </a:cubicBezTo>
                <a:cubicBezTo>
                  <a:pt x="12937" y="633125"/>
                  <a:pt x="0" y="694824"/>
                  <a:pt x="0" y="694824"/>
                </a:cubicBezTo>
                <a:cubicBezTo>
                  <a:pt x="8206" y="834335"/>
                  <a:pt x="-3303" y="843443"/>
                  <a:pt x="22882" y="935104"/>
                </a:cubicBezTo>
                <a:cubicBezTo>
                  <a:pt x="26195" y="946701"/>
                  <a:pt x="26788" y="960012"/>
                  <a:pt x="34322" y="969430"/>
                </a:cubicBezTo>
                <a:cubicBezTo>
                  <a:pt x="57905" y="998912"/>
                  <a:pt x="82994" y="1028579"/>
                  <a:pt x="114407" y="1049523"/>
                </a:cubicBezTo>
                <a:cubicBezTo>
                  <a:pt x="137289" y="1064779"/>
                  <a:pt x="157667" y="1084713"/>
                  <a:pt x="183052" y="1095291"/>
                </a:cubicBezTo>
                <a:cubicBezTo>
                  <a:pt x="204464" y="1104214"/>
                  <a:pt x="228873" y="1102583"/>
                  <a:pt x="251696" y="1106733"/>
                </a:cubicBezTo>
                <a:cubicBezTo>
                  <a:pt x="270828" y="1110212"/>
                  <a:pt x="289832" y="1114361"/>
                  <a:pt x="308900" y="1118175"/>
                </a:cubicBezTo>
                <a:cubicBezTo>
                  <a:pt x="324154" y="1125803"/>
                  <a:pt x="339078" y="1134132"/>
                  <a:pt x="354663" y="1141059"/>
                </a:cubicBezTo>
                <a:cubicBezTo>
                  <a:pt x="373429" y="1149400"/>
                  <a:pt x="393914" y="1153968"/>
                  <a:pt x="411866" y="1163942"/>
                </a:cubicBezTo>
                <a:cubicBezTo>
                  <a:pt x="428535" y="1173203"/>
                  <a:pt x="441459" y="1188161"/>
                  <a:pt x="457629" y="1198268"/>
                </a:cubicBezTo>
                <a:cubicBezTo>
                  <a:pt x="521501" y="1238192"/>
                  <a:pt x="495419" y="1201737"/>
                  <a:pt x="560596" y="1266920"/>
                </a:cubicBezTo>
                <a:cubicBezTo>
                  <a:pt x="593381" y="1299708"/>
                  <a:pt x="576310" y="1298350"/>
                  <a:pt x="594918" y="1335571"/>
                </a:cubicBezTo>
                <a:cubicBezTo>
                  <a:pt x="601067" y="1347871"/>
                  <a:pt x="610512" y="1358236"/>
                  <a:pt x="617799" y="1369897"/>
                </a:cubicBezTo>
                <a:cubicBezTo>
                  <a:pt x="629584" y="1388756"/>
                  <a:pt x="639786" y="1408603"/>
                  <a:pt x="652121" y="1427107"/>
                </a:cubicBezTo>
                <a:cubicBezTo>
                  <a:pt x="662698" y="1442974"/>
                  <a:pt x="676338" y="1456703"/>
                  <a:pt x="686444" y="1472874"/>
                </a:cubicBezTo>
                <a:cubicBezTo>
                  <a:pt x="732622" y="1546765"/>
                  <a:pt x="685582" y="1494897"/>
                  <a:pt x="732207" y="1541526"/>
                </a:cubicBezTo>
                <a:cubicBezTo>
                  <a:pt x="811214" y="1699557"/>
                  <a:pt x="696647" y="1482460"/>
                  <a:pt x="789410" y="1621619"/>
                </a:cubicBezTo>
                <a:cubicBezTo>
                  <a:pt x="796100" y="1631655"/>
                  <a:pt x="794161" y="1645909"/>
                  <a:pt x="800851" y="1655945"/>
                </a:cubicBezTo>
                <a:cubicBezTo>
                  <a:pt x="809826" y="1669408"/>
                  <a:pt x="824815" y="1677840"/>
                  <a:pt x="835173" y="1690271"/>
                </a:cubicBezTo>
                <a:cubicBezTo>
                  <a:pt x="878959" y="1742818"/>
                  <a:pt x="834250" y="1719728"/>
                  <a:pt x="915258" y="1770364"/>
                </a:cubicBezTo>
                <a:cubicBezTo>
                  <a:pt x="925484" y="1776756"/>
                  <a:pt x="937945" y="1778633"/>
                  <a:pt x="949580" y="1781806"/>
                </a:cubicBezTo>
                <a:cubicBezTo>
                  <a:pt x="979919" y="1790081"/>
                  <a:pt x="1012979" y="1790625"/>
                  <a:pt x="1041106" y="1804690"/>
                </a:cubicBezTo>
                <a:cubicBezTo>
                  <a:pt x="1056360" y="1812318"/>
                  <a:pt x="1071193" y="1820855"/>
                  <a:pt x="1086869" y="1827574"/>
                </a:cubicBezTo>
                <a:cubicBezTo>
                  <a:pt x="1132695" y="1847216"/>
                  <a:pt x="1129498" y="1835372"/>
                  <a:pt x="1189836" y="1850458"/>
                </a:cubicBezTo>
                <a:cubicBezTo>
                  <a:pt x="1213235" y="1856308"/>
                  <a:pt x="1235599" y="1865713"/>
                  <a:pt x="1258480" y="1873341"/>
                </a:cubicBezTo>
                <a:lnTo>
                  <a:pt x="1292802" y="1884783"/>
                </a:lnTo>
                <a:lnTo>
                  <a:pt x="1327124" y="1896225"/>
                </a:lnTo>
                <a:cubicBezTo>
                  <a:pt x="1338565" y="1911481"/>
                  <a:pt x="1349037" y="1927514"/>
                  <a:pt x="1361446" y="1941993"/>
                </a:cubicBezTo>
                <a:cubicBezTo>
                  <a:pt x="1371976" y="1954279"/>
                  <a:pt x="1386365" y="1963152"/>
                  <a:pt x="1395769" y="1976319"/>
                </a:cubicBezTo>
                <a:cubicBezTo>
                  <a:pt x="1465033" y="2073297"/>
                  <a:pt x="1380306" y="1983739"/>
                  <a:pt x="1441532" y="2044970"/>
                </a:cubicBezTo>
                <a:cubicBezTo>
                  <a:pt x="1467760" y="2123669"/>
                  <a:pt x="1431887" y="2028092"/>
                  <a:pt x="1487294" y="2125064"/>
                </a:cubicBezTo>
                <a:cubicBezTo>
                  <a:pt x="1493277" y="2135536"/>
                  <a:pt x="1493342" y="2148602"/>
                  <a:pt x="1498735" y="2159389"/>
                </a:cubicBezTo>
                <a:cubicBezTo>
                  <a:pt x="1504884" y="2171689"/>
                  <a:pt x="1513990" y="2182273"/>
                  <a:pt x="1521617" y="2193715"/>
                </a:cubicBezTo>
                <a:cubicBezTo>
                  <a:pt x="1530181" y="2219412"/>
                  <a:pt x="1544534" y="2264719"/>
                  <a:pt x="1555939" y="2285250"/>
                </a:cubicBezTo>
                <a:cubicBezTo>
                  <a:pt x="1565199" y="2301920"/>
                  <a:pt x="1580653" y="2314546"/>
                  <a:pt x="1590261" y="2331018"/>
                </a:cubicBezTo>
                <a:cubicBezTo>
                  <a:pt x="1607448" y="2360485"/>
                  <a:pt x="1617103" y="2394170"/>
                  <a:pt x="1636024" y="2422554"/>
                </a:cubicBezTo>
                <a:cubicBezTo>
                  <a:pt x="1741233" y="2580382"/>
                  <a:pt x="1631403" y="2418371"/>
                  <a:pt x="1716109" y="2536973"/>
                </a:cubicBezTo>
                <a:cubicBezTo>
                  <a:pt x="1724101" y="2548163"/>
                  <a:pt x="1729267" y="2561574"/>
                  <a:pt x="1738990" y="2571298"/>
                </a:cubicBezTo>
                <a:cubicBezTo>
                  <a:pt x="1752473" y="2584782"/>
                  <a:pt x="1771270" y="2592140"/>
                  <a:pt x="1784753" y="2605624"/>
                </a:cubicBezTo>
                <a:cubicBezTo>
                  <a:pt x="1869895" y="2690776"/>
                  <a:pt x="1772512" y="2620347"/>
                  <a:pt x="1853398" y="2674276"/>
                </a:cubicBezTo>
                <a:cubicBezTo>
                  <a:pt x="1877213" y="2706033"/>
                  <a:pt x="1946599" y="2801812"/>
                  <a:pt x="1979246" y="2834463"/>
                </a:cubicBezTo>
                <a:cubicBezTo>
                  <a:pt x="1996512" y="2851731"/>
                  <a:pt x="2019183" y="2862962"/>
                  <a:pt x="2036449" y="2880230"/>
                </a:cubicBezTo>
                <a:cubicBezTo>
                  <a:pt x="2046172" y="2889954"/>
                  <a:pt x="2051339" y="2903366"/>
                  <a:pt x="2059331" y="2914556"/>
                </a:cubicBezTo>
                <a:cubicBezTo>
                  <a:pt x="2070414" y="2930074"/>
                  <a:pt x="2083076" y="2944457"/>
                  <a:pt x="2093653" y="2960324"/>
                </a:cubicBezTo>
                <a:cubicBezTo>
                  <a:pt x="2105988" y="2978828"/>
                  <a:pt x="2114084" y="3000167"/>
                  <a:pt x="2127975" y="3017533"/>
                </a:cubicBezTo>
                <a:cubicBezTo>
                  <a:pt x="2144821" y="3038592"/>
                  <a:pt x="2170221" y="3052304"/>
                  <a:pt x="2185179" y="3074743"/>
                </a:cubicBezTo>
                <a:cubicBezTo>
                  <a:pt x="2192806" y="3086185"/>
                  <a:pt x="2197712" y="3100013"/>
                  <a:pt x="2208060" y="3109069"/>
                </a:cubicBezTo>
                <a:cubicBezTo>
                  <a:pt x="2228755" y="3127179"/>
                  <a:pt x="2249578" y="3150314"/>
                  <a:pt x="2276704" y="3154836"/>
                </a:cubicBezTo>
                <a:lnTo>
                  <a:pt x="2345349" y="3166278"/>
                </a:lnTo>
                <a:cubicBezTo>
                  <a:pt x="2426013" y="3206614"/>
                  <a:pt x="2356083" y="3174343"/>
                  <a:pt x="2459756" y="3212046"/>
                </a:cubicBezTo>
                <a:cubicBezTo>
                  <a:pt x="2479056" y="3219065"/>
                  <a:pt x="2497289" y="3229028"/>
                  <a:pt x="2516960" y="3234930"/>
                </a:cubicBezTo>
                <a:cubicBezTo>
                  <a:pt x="2535585" y="3240518"/>
                  <a:pt x="2555298" y="3241655"/>
                  <a:pt x="2574163" y="3246372"/>
                </a:cubicBezTo>
                <a:cubicBezTo>
                  <a:pt x="2630986" y="3260579"/>
                  <a:pt x="2588761" y="3256137"/>
                  <a:pt x="2654248" y="3280697"/>
                </a:cubicBezTo>
                <a:cubicBezTo>
                  <a:pt x="2668971" y="3286218"/>
                  <a:pt x="2684892" y="3287819"/>
                  <a:pt x="2700011" y="3292139"/>
                </a:cubicBezTo>
                <a:cubicBezTo>
                  <a:pt x="2814912" y="3324971"/>
                  <a:pt x="2637026" y="3279251"/>
                  <a:pt x="2780096" y="3315023"/>
                </a:cubicBezTo>
                <a:cubicBezTo>
                  <a:pt x="2822045" y="3311209"/>
                  <a:pt x="2864640" y="3311843"/>
                  <a:pt x="2905944" y="3303581"/>
                </a:cubicBezTo>
                <a:cubicBezTo>
                  <a:pt x="2922668" y="3300236"/>
                  <a:pt x="2935872" y="3287032"/>
                  <a:pt x="2951707" y="3280697"/>
                </a:cubicBezTo>
                <a:cubicBezTo>
                  <a:pt x="3021501" y="3252777"/>
                  <a:pt x="3023791" y="3257323"/>
                  <a:pt x="3100437" y="3246372"/>
                </a:cubicBezTo>
                <a:cubicBezTo>
                  <a:pt x="3234385" y="3192786"/>
                  <a:pt x="3097715" y="3252018"/>
                  <a:pt x="3191963" y="3200604"/>
                </a:cubicBezTo>
                <a:cubicBezTo>
                  <a:pt x="3221907" y="3184269"/>
                  <a:pt x="3252980" y="3170092"/>
                  <a:pt x="3283488" y="3154836"/>
                </a:cubicBezTo>
                <a:cubicBezTo>
                  <a:pt x="3298742" y="3147208"/>
                  <a:pt x="3315607" y="3142186"/>
                  <a:pt x="3329251" y="3131952"/>
                </a:cubicBezTo>
                <a:cubicBezTo>
                  <a:pt x="3344505" y="3120510"/>
                  <a:pt x="3360537" y="3110037"/>
                  <a:pt x="3375014" y="3097627"/>
                </a:cubicBezTo>
                <a:cubicBezTo>
                  <a:pt x="3506197" y="2985174"/>
                  <a:pt x="3326306" y="3134898"/>
                  <a:pt x="3432218" y="3028975"/>
                </a:cubicBezTo>
                <a:cubicBezTo>
                  <a:pt x="3445701" y="3015491"/>
                  <a:pt x="3465313" y="3008902"/>
                  <a:pt x="3477981" y="2994649"/>
                </a:cubicBezTo>
                <a:cubicBezTo>
                  <a:pt x="3496251" y="2974093"/>
                  <a:pt x="3504298" y="2945446"/>
                  <a:pt x="3523744" y="2925998"/>
                </a:cubicBezTo>
                <a:cubicBezTo>
                  <a:pt x="3579229" y="2870506"/>
                  <a:pt x="3551556" y="2892198"/>
                  <a:pt x="3603829" y="2857346"/>
                </a:cubicBezTo>
                <a:cubicBezTo>
                  <a:pt x="3611456" y="2845904"/>
                  <a:pt x="3616987" y="2832745"/>
                  <a:pt x="3626710" y="2823021"/>
                </a:cubicBezTo>
                <a:cubicBezTo>
                  <a:pt x="3636433" y="2813297"/>
                  <a:pt x="3649843" y="2808130"/>
                  <a:pt x="3661032" y="2800137"/>
                </a:cubicBezTo>
                <a:cubicBezTo>
                  <a:pt x="3708625" y="2766138"/>
                  <a:pt x="3697158" y="2775449"/>
                  <a:pt x="3729677" y="2742927"/>
                </a:cubicBezTo>
                <a:cubicBezTo>
                  <a:pt x="3737304" y="2727671"/>
                  <a:pt x="3743098" y="2711352"/>
                  <a:pt x="3752558" y="2697160"/>
                </a:cubicBezTo>
                <a:cubicBezTo>
                  <a:pt x="3758541" y="2688184"/>
                  <a:pt x="3769891" y="2683526"/>
                  <a:pt x="3775440" y="2674276"/>
                </a:cubicBezTo>
                <a:cubicBezTo>
                  <a:pt x="3781645" y="2663934"/>
                  <a:pt x="3783567" y="2651547"/>
                  <a:pt x="3786880" y="2639950"/>
                </a:cubicBezTo>
                <a:cubicBezTo>
                  <a:pt x="3809675" y="2560157"/>
                  <a:pt x="3787286" y="2626687"/>
                  <a:pt x="3809762" y="2525531"/>
                </a:cubicBezTo>
                <a:cubicBezTo>
                  <a:pt x="3812378" y="2513757"/>
                  <a:pt x="3817889" y="2502802"/>
                  <a:pt x="3821202" y="2491205"/>
                </a:cubicBezTo>
                <a:cubicBezTo>
                  <a:pt x="3825522" y="2476084"/>
                  <a:pt x="3828829" y="2460693"/>
                  <a:pt x="3832643" y="2445437"/>
                </a:cubicBezTo>
                <a:cubicBezTo>
                  <a:pt x="3828829" y="2292878"/>
                  <a:pt x="3827554" y="2140235"/>
                  <a:pt x="3821202" y="1987761"/>
                </a:cubicBezTo>
                <a:cubicBezTo>
                  <a:pt x="3819812" y="1954406"/>
                  <a:pt x="3807910" y="1877377"/>
                  <a:pt x="3798321" y="1839016"/>
                </a:cubicBezTo>
                <a:cubicBezTo>
                  <a:pt x="3795396" y="1827315"/>
                  <a:pt x="3794414" y="1814108"/>
                  <a:pt x="3786880" y="1804690"/>
                </a:cubicBezTo>
                <a:cubicBezTo>
                  <a:pt x="3767777" y="1780809"/>
                  <a:pt x="3733534" y="1776307"/>
                  <a:pt x="3706795" y="1770364"/>
                </a:cubicBezTo>
                <a:cubicBezTo>
                  <a:pt x="3687813" y="1766145"/>
                  <a:pt x="3668660" y="1762736"/>
                  <a:pt x="3649592" y="1758922"/>
                </a:cubicBezTo>
                <a:cubicBezTo>
                  <a:pt x="3596202" y="1762736"/>
                  <a:pt x="3541349" y="1757381"/>
                  <a:pt x="3489421" y="1770364"/>
                </a:cubicBezTo>
                <a:cubicBezTo>
                  <a:pt x="3469762" y="1775279"/>
                  <a:pt x="3462195" y="1826242"/>
                  <a:pt x="3455099" y="1839016"/>
                </a:cubicBezTo>
                <a:cubicBezTo>
                  <a:pt x="3441744" y="1863058"/>
                  <a:pt x="3409336" y="1907667"/>
                  <a:pt x="3409336" y="1907667"/>
                </a:cubicBezTo>
                <a:cubicBezTo>
                  <a:pt x="3085702" y="1892254"/>
                  <a:pt x="3205163" y="1972798"/>
                  <a:pt x="3157640" y="1861899"/>
                </a:cubicBezTo>
                <a:cubicBezTo>
                  <a:pt x="3150922" y="1846222"/>
                  <a:pt x="3142386" y="1831388"/>
                  <a:pt x="3134759" y="1816132"/>
                </a:cubicBezTo>
                <a:cubicBezTo>
                  <a:pt x="3138573" y="1728411"/>
                  <a:pt x="3139467" y="1640514"/>
                  <a:pt x="3146200" y="1552968"/>
                </a:cubicBezTo>
                <a:cubicBezTo>
                  <a:pt x="3147125" y="1540943"/>
                  <a:pt x="3157640" y="1530703"/>
                  <a:pt x="3157640" y="1518642"/>
                </a:cubicBezTo>
                <a:cubicBezTo>
                  <a:pt x="3157640" y="1446076"/>
                  <a:pt x="3158129" y="1372824"/>
                  <a:pt x="3146200" y="1301245"/>
                </a:cubicBezTo>
                <a:cubicBezTo>
                  <a:pt x="3142544" y="1279309"/>
                  <a:pt x="3124535" y="1262321"/>
                  <a:pt x="3111877" y="1244036"/>
                </a:cubicBezTo>
                <a:cubicBezTo>
                  <a:pt x="3090170" y="1212678"/>
                  <a:pt x="3066485" y="1182731"/>
                  <a:pt x="3043233" y="1152501"/>
                </a:cubicBezTo>
                <a:cubicBezTo>
                  <a:pt x="3028345" y="1133144"/>
                  <a:pt x="3019312" y="1106213"/>
                  <a:pt x="2997470" y="1095291"/>
                </a:cubicBezTo>
                <a:lnTo>
                  <a:pt x="2883063" y="1038081"/>
                </a:lnTo>
                <a:cubicBezTo>
                  <a:pt x="2867809" y="1030453"/>
                  <a:pt x="2853480" y="1020592"/>
                  <a:pt x="2837300" y="1015198"/>
                </a:cubicBezTo>
                <a:cubicBezTo>
                  <a:pt x="2788061" y="998783"/>
                  <a:pt x="2814678" y="1006681"/>
                  <a:pt x="2757215" y="992314"/>
                </a:cubicBezTo>
                <a:cubicBezTo>
                  <a:pt x="2722893" y="999942"/>
                  <a:pt x="2686703" y="1001674"/>
                  <a:pt x="2654248" y="1015198"/>
                </a:cubicBezTo>
                <a:cubicBezTo>
                  <a:pt x="2639313" y="1021422"/>
                  <a:pt x="2626621" y="1034793"/>
                  <a:pt x="2619926" y="1049523"/>
                </a:cubicBezTo>
                <a:cubicBezTo>
                  <a:pt x="2606913" y="1078155"/>
                  <a:pt x="2606990" y="1111222"/>
                  <a:pt x="2597045" y="1141059"/>
                </a:cubicBezTo>
                <a:lnTo>
                  <a:pt x="2585604" y="1175384"/>
                </a:lnTo>
                <a:cubicBezTo>
                  <a:pt x="2555095" y="1167756"/>
                  <a:pt x="2523693" y="1163079"/>
                  <a:pt x="2494078" y="1152501"/>
                </a:cubicBezTo>
                <a:cubicBezTo>
                  <a:pt x="2301082" y="1083567"/>
                  <a:pt x="2518040" y="1141329"/>
                  <a:pt x="2379671" y="1106733"/>
                </a:cubicBezTo>
                <a:cubicBezTo>
                  <a:pt x="2356790" y="1083849"/>
                  <a:pt x="2279911" y="1046972"/>
                  <a:pt x="2311027" y="1038081"/>
                </a:cubicBezTo>
                <a:cubicBezTo>
                  <a:pt x="2442578" y="1000492"/>
                  <a:pt x="2363419" y="1017176"/>
                  <a:pt x="2551282" y="1003756"/>
                </a:cubicBezTo>
                <a:cubicBezTo>
                  <a:pt x="2562723" y="988500"/>
                  <a:pt x="2588432" y="976846"/>
                  <a:pt x="2585604" y="957988"/>
                </a:cubicBezTo>
                <a:cubicBezTo>
                  <a:pt x="2575937" y="893536"/>
                  <a:pt x="2550001" y="831093"/>
                  <a:pt x="2516960" y="774917"/>
                </a:cubicBezTo>
                <a:cubicBezTo>
                  <a:pt x="2508988" y="761364"/>
                  <a:pt x="2486316" y="767795"/>
                  <a:pt x="2471197" y="763475"/>
                </a:cubicBezTo>
                <a:cubicBezTo>
                  <a:pt x="2414973" y="747409"/>
                  <a:pt x="2452192" y="753325"/>
                  <a:pt x="2379671" y="729150"/>
                </a:cubicBezTo>
                <a:cubicBezTo>
                  <a:pt x="2364754" y="724177"/>
                  <a:pt x="2349162" y="721522"/>
                  <a:pt x="2333908" y="717708"/>
                </a:cubicBezTo>
                <a:cubicBezTo>
                  <a:pt x="2288145" y="721522"/>
                  <a:pt x="2241649" y="720143"/>
                  <a:pt x="2196619" y="729150"/>
                </a:cubicBezTo>
                <a:cubicBezTo>
                  <a:pt x="2183136" y="731847"/>
                  <a:pt x="2174935" y="746616"/>
                  <a:pt x="2162297" y="752033"/>
                </a:cubicBezTo>
                <a:cubicBezTo>
                  <a:pt x="2147845" y="758227"/>
                  <a:pt x="2131788" y="759661"/>
                  <a:pt x="2116534" y="763475"/>
                </a:cubicBezTo>
                <a:cubicBezTo>
                  <a:pt x="2028275" y="757590"/>
                  <a:pt x="1940710" y="770824"/>
                  <a:pt x="1864838" y="717708"/>
                </a:cubicBezTo>
                <a:cubicBezTo>
                  <a:pt x="1849216" y="706772"/>
                  <a:pt x="1841957" y="687196"/>
                  <a:pt x="1830516" y="671940"/>
                </a:cubicBezTo>
                <a:cubicBezTo>
                  <a:pt x="1819075" y="607102"/>
                  <a:pt x="1825636" y="536317"/>
                  <a:pt x="1796194" y="477427"/>
                </a:cubicBezTo>
                <a:cubicBezTo>
                  <a:pt x="1787220" y="459477"/>
                  <a:pt x="1766603" y="413508"/>
                  <a:pt x="1750431" y="397334"/>
                </a:cubicBezTo>
                <a:cubicBezTo>
                  <a:pt x="1736948" y="383850"/>
                  <a:pt x="1720184" y="374092"/>
                  <a:pt x="1704668" y="363008"/>
                </a:cubicBezTo>
                <a:cubicBezTo>
                  <a:pt x="1693479" y="355015"/>
                  <a:pt x="1682284" y="346947"/>
                  <a:pt x="1670346" y="340124"/>
                </a:cubicBezTo>
                <a:cubicBezTo>
                  <a:pt x="1611069" y="306248"/>
                  <a:pt x="1630895" y="327380"/>
                  <a:pt x="1567380" y="282915"/>
                </a:cubicBezTo>
                <a:cubicBezTo>
                  <a:pt x="1547375" y="268910"/>
                  <a:pt x="1530494" y="250694"/>
                  <a:pt x="1510176" y="237147"/>
                </a:cubicBezTo>
                <a:cubicBezTo>
                  <a:pt x="1481901" y="218295"/>
                  <a:pt x="1460600" y="212992"/>
                  <a:pt x="1430091" y="202821"/>
                </a:cubicBezTo>
                <a:cubicBezTo>
                  <a:pt x="1387799" y="160525"/>
                  <a:pt x="1378870" y="148604"/>
                  <a:pt x="1304243" y="111286"/>
                </a:cubicBezTo>
                <a:cubicBezTo>
                  <a:pt x="1288989" y="103658"/>
                  <a:pt x="1273288" y="96864"/>
                  <a:pt x="1258480" y="88402"/>
                </a:cubicBezTo>
                <a:cubicBezTo>
                  <a:pt x="1246542" y="81579"/>
                  <a:pt x="1234895" y="74108"/>
                  <a:pt x="1224158" y="65518"/>
                </a:cubicBezTo>
                <a:cubicBezTo>
                  <a:pt x="1215735" y="58779"/>
                  <a:pt x="1210526" y="48184"/>
                  <a:pt x="1201276" y="42634"/>
                </a:cubicBezTo>
                <a:cubicBezTo>
                  <a:pt x="1190935" y="36429"/>
                  <a:pt x="1178395" y="35007"/>
                  <a:pt x="1166954" y="31193"/>
                </a:cubicBezTo>
                <a:cubicBezTo>
                  <a:pt x="1155513" y="23565"/>
                  <a:pt x="1146195" y="10570"/>
                  <a:pt x="1132632" y="8309"/>
                </a:cubicBezTo>
                <a:lnTo>
                  <a:pt x="1132632" y="8309"/>
                </a:lnTo>
                <a:close/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650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halkboard"/>
                <a:cs typeface="Chalkboard"/>
              </a:rPr>
              <a:t>Suelos Reptantes</a:t>
            </a:r>
            <a:endParaRPr lang="es-ES_tradnl" dirty="0">
              <a:latin typeface="Chalkboard"/>
              <a:cs typeface="Chalkboard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5926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3500"/>
            <a:ext cx="9144000" cy="41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15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35100"/>
            <a:ext cx="9144000" cy="397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067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Civilizaciones Antiguas? </a:t>
            </a:r>
            <a:r>
              <a:rPr lang="es-ES_tradnl" sz="1400" dirty="0" err="1" smtClean="0"/>
              <a:t>nunataks</a:t>
            </a:r>
            <a:endParaRPr lang="es-ES_trad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069"/>
            <a:ext cx="9144000" cy="614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1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" y="11442"/>
            <a:ext cx="9144000" cy="683161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60166" y="5240431"/>
            <a:ext cx="8229600" cy="1143000"/>
          </a:xfrm>
        </p:spPr>
        <p:txBody>
          <a:bodyPr>
            <a:normAutofit/>
          </a:bodyPr>
          <a:lstStyle/>
          <a:p>
            <a:r>
              <a:rPr lang="es-ES_tradnl" dirty="0" smtClean="0"/>
              <a:t>Protalus </a:t>
            </a:r>
            <a:r>
              <a:rPr lang="es-ES_tradnl" dirty="0" err="1" smtClean="0"/>
              <a:t>Ramparts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fr-FR" sz="1800" dirty="0" smtClean="0"/>
              <a:t>30 13 57 S,  69 46 59 </a:t>
            </a:r>
            <a:r>
              <a:rPr lang="fr-FR" sz="1800" dirty="0"/>
              <a:t>W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86047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49070"/>
            <a:ext cx="8229600" cy="1143000"/>
          </a:xfrm>
        </p:spPr>
        <p:txBody>
          <a:bodyPr/>
          <a:lstStyle/>
          <a:p>
            <a:r>
              <a:rPr lang="es-ES_tradnl" dirty="0" smtClean="0"/>
              <a:t>Fin Parte II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31818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6710</TotalTime>
  <Words>923</Words>
  <Application>Microsoft Macintosh PowerPoint</Application>
  <PresentationFormat>On-screen Show (4:3)</PresentationFormat>
  <Paragraphs>169</Paragraphs>
  <Slides>91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91</vt:i4>
      </vt:variant>
    </vt:vector>
  </HeadingPairs>
  <TitlesOfParts>
    <vt:vector size="92" baseType="lpstr">
      <vt:lpstr>Office Theme</vt:lpstr>
      <vt:lpstr>PowerPoint Presentation</vt:lpstr>
      <vt:lpstr>Glaciares Revelan Misterios</vt:lpstr>
      <vt:lpstr>Mamut?</vt:lpstr>
      <vt:lpstr>PowerPoint Presentation</vt:lpstr>
      <vt:lpstr>Un bosque prehistorico</vt:lpstr>
      <vt:lpstr>Otsi</vt:lpstr>
      <vt:lpstr>Aviones</vt:lpstr>
      <vt:lpstr>Dinosaurios</vt:lpstr>
      <vt:lpstr>Civilizaciones Antiguas? nunataks</vt:lpstr>
      <vt:lpstr>Futbol en el Hielo? 5 enero 1915</vt:lpstr>
      <vt:lpstr>Locuras de la Criósfera</vt:lpstr>
      <vt:lpstr>!No Bombardeen el Perito Moreno! 9 noviembre 1939 – Aviación Naval </vt:lpstr>
      <vt:lpstr>PowerPoint Presentation</vt:lpstr>
      <vt:lpstr>Para qué sirven los glaciares?</vt:lpstr>
      <vt:lpstr>Reserva Hídrica</vt:lpstr>
      <vt:lpstr>PowerPoint Presentation</vt:lpstr>
      <vt:lpstr>¿Donde se Forma el Glaciar?</vt:lpstr>
      <vt:lpstr>El Glaciosistema</vt:lpstr>
      <vt:lpstr>El Glaciosistema</vt:lpstr>
      <vt:lpstr>El Glaciosistema</vt:lpstr>
      <vt:lpstr>Glaciar El Huemel Santa Cruz – Parque Nacional de Los Glaciares</vt:lpstr>
      <vt:lpstr>PowerPoint Presentation</vt:lpstr>
      <vt:lpstr>PowerPoint Presentation</vt:lpstr>
      <vt:lpstr>PowerPoint Presentation</vt:lpstr>
      <vt:lpstr>Glaciares y Ríos</vt:lpstr>
      <vt:lpstr>Glaciares y el Vino</vt:lpstr>
      <vt:lpstr>Aconquija Catamarca</vt:lpstr>
      <vt:lpstr>¿Glaciares Invisibles?</vt:lpstr>
      <vt:lpstr>El Ambiente Periglacial</vt:lpstr>
      <vt:lpstr>¿Qué es El Ambiente Periglacial?</vt:lpstr>
      <vt:lpstr>PowerPoint Presentation</vt:lpstr>
      <vt:lpstr>PowerPoint Presentation</vt:lpstr>
      <vt:lpstr>PowerPoint Presentation</vt:lpstr>
      <vt:lpstr>Así se forma el Ambiente Periglacial</vt:lpstr>
      <vt:lpstr>Así se forma el Ambiente Periglacial</vt:lpstr>
      <vt:lpstr>Así se forma el Ambiente Periglacial</vt:lpstr>
      <vt:lpstr>Así se forma el Ambiente Periglacial</vt:lpstr>
      <vt:lpstr>Proceso Geo-Cryogenico</vt:lpstr>
      <vt:lpstr>Glaciar de Rocas en la Heladera! (por frost heave)</vt:lpstr>
      <vt:lpstr>El principal insumo:  Piedra, Nieve, Agua y Hielo</vt:lpstr>
      <vt:lpstr>¿Donde está el hielo?</vt:lpstr>
      <vt:lpstr>¡Debajo de la Piedra!</vt:lpstr>
      <vt:lpstr>¡Debajo de la Piedra!</vt:lpstr>
      <vt:lpstr>Glaciares de Escombros - Jujuy</vt:lpstr>
      <vt:lpstr>Glaciares de Escombros y Ambiente Periglacial - Salta</vt:lpstr>
      <vt:lpstr>Glaciares de Escombros y Ambiente Periglacial - Tucumán</vt:lpstr>
      <vt:lpstr>Glaciar de Escombros  La Rioja</vt:lpstr>
      <vt:lpstr>PowerPoint Presentation</vt:lpstr>
      <vt:lpstr>Glaciares de Escombros El Algarrobo- Catamarca</vt:lpstr>
      <vt:lpstr>PowerPoint Presentation</vt:lpstr>
      <vt:lpstr>Forma Típica del Glaciar de Escombros</vt:lpstr>
      <vt:lpstr>PowerPoint Presentation</vt:lpstr>
      <vt:lpstr>Tipos de Glaciares de Escombro</vt:lpstr>
      <vt:lpstr>de Origen Glacigénicos</vt:lpstr>
      <vt:lpstr>de Origen geo-criogénico</vt:lpstr>
      <vt:lpstr>PowerPoint Presentation</vt:lpstr>
      <vt:lpstr>Salta 25 00 37S, 66 21 17W </vt:lpstr>
      <vt:lpstr>Salta 25 00 37S, 66 21 17W </vt:lpstr>
      <vt:lpstr>PowerPoint Presentation</vt:lpstr>
      <vt:lpstr>PowerPoint Presentation</vt:lpstr>
      <vt:lpstr>Nacimiento Rio Mercedario – San Juan 31 58 30S, 70 10 33 W </vt:lpstr>
      <vt:lpstr>Los Glaciares de Escombros Glaciares de Roca</vt:lpstr>
      <vt:lpstr>Pero realmente tienen hielo??</vt:lpstr>
      <vt:lpstr>Un Corte Vertical Revela el Hielo Masivo</vt:lpstr>
      <vt:lpstr>Un Corte Vertical Revela el Hielo Masivo</vt:lpstr>
      <vt:lpstr>Glaciar Cubierto</vt:lpstr>
      <vt:lpstr>Glaciar Los Horcones - Mendoza</vt:lpstr>
      <vt:lpstr>Glaciar Los Horcones - Mendoza</vt:lpstr>
      <vt:lpstr>Glaciar Cubierto Mendoza (en transición) 33 35 18 S, 69 35 12 W </vt:lpstr>
      <vt:lpstr>Glaciar Cubierto de la  Cabecera del Río Tunuyán</vt:lpstr>
      <vt:lpstr>Nacimiento del Rio Tunuyán</vt:lpstr>
      <vt:lpstr>Masivo Frente de Glaciar Cubierto</vt:lpstr>
      <vt:lpstr>PowerPoint Presentation</vt:lpstr>
      <vt:lpstr>Transición Glaciar Descubierto a Glaciar Cubierto</vt:lpstr>
      <vt:lpstr>PowerPoint Presentation</vt:lpstr>
      <vt:lpstr>Everest</vt:lpstr>
      <vt:lpstr>El Ambiente Periglacial</vt:lpstr>
      <vt:lpstr>Elementos del Ambiente Periglacial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 acuerdan del Glaciar Agua Negra?</vt:lpstr>
      <vt:lpstr>PowerPoint Presentation</vt:lpstr>
      <vt:lpstr>PowerPoint Presentation</vt:lpstr>
      <vt:lpstr>Suelos Reptantes</vt:lpstr>
      <vt:lpstr>PowerPoint Presentation</vt:lpstr>
      <vt:lpstr>PowerPoint Presentation</vt:lpstr>
      <vt:lpstr>Protalus Ramparts 30 13 57 S,  69 46 59 W</vt:lpstr>
      <vt:lpstr>Fin Parte II</vt:lpstr>
    </vt:vector>
  </TitlesOfParts>
  <Company>CEDHA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Glaciares y Ambiente Periglacial</dc:title>
  <dc:creator>Jorge Daniel Taillant</dc:creator>
  <cp:lastModifiedBy>Jorge Daniel Taillant</cp:lastModifiedBy>
  <cp:revision>534</cp:revision>
  <dcterms:created xsi:type="dcterms:W3CDTF">2014-04-11T04:14:22Z</dcterms:created>
  <dcterms:modified xsi:type="dcterms:W3CDTF">2014-06-12T02:32:52Z</dcterms:modified>
</cp:coreProperties>
</file>